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71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1278" y="-13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2B469F-60D6-4C45-8B8B-5831E934036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C11E9671-58CB-4F0A-A5CD-9580D1A32C09}">
      <dgm:prSet phldrT="[Texto]"/>
      <dgm:spPr/>
      <dgm:t>
        <a:bodyPr/>
        <a:lstStyle/>
        <a:p>
          <a:r>
            <a:rPr lang="es-EC" dirty="0" smtClean="0"/>
            <a:t>Instituciones  que lo conforman</a:t>
          </a:r>
          <a:endParaRPr lang="es-EC" dirty="0"/>
        </a:p>
      </dgm:t>
    </dgm:pt>
    <dgm:pt modelId="{A87FE9FC-BF42-4C04-81E0-2F75CBF0769B}" type="parTrans" cxnId="{3B451535-A0D4-403E-92BD-0D776C3823F5}">
      <dgm:prSet/>
      <dgm:spPr/>
      <dgm:t>
        <a:bodyPr/>
        <a:lstStyle/>
        <a:p>
          <a:endParaRPr lang="es-EC"/>
        </a:p>
      </dgm:t>
    </dgm:pt>
    <dgm:pt modelId="{63BC6D5E-8A62-4D6B-A719-BA1C46D95F5C}" type="sibTrans" cxnId="{3B451535-A0D4-403E-92BD-0D776C3823F5}">
      <dgm:prSet/>
      <dgm:spPr/>
      <dgm:t>
        <a:bodyPr/>
        <a:lstStyle/>
        <a:p>
          <a:endParaRPr lang="es-EC"/>
        </a:p>
      </dgm:t>
    </dgm:pt>
    <dgm:pt modelId="{498124D6-EB16-4FCF-9E85-F63E0746CF42}">
      <dgm:prSet phldrT="[Texto]"/>
      <dgm:spPr/>
      <dgm:t>
        <a:bodyPr/>
        <a:lstStyle/>
        <a:p>
          <a:r>
            <a:rPr lang="es-EC" dirty="0" smtClean="0"/>
            <a:t>Municipio de </a:t>
          </a:r>
          <a:r>
            <a:rPr lang="es-EC" dirty="0" err="1" smtClean="0"/>
            <a:t>Gualaceo</a:t>
          </a:r>
          <a:r>
            <a:rPr lang="es-EC" dirty="0" smtClean="0"/>
            <a:t>, </a:t>
          </a:r>
          <a:endParaRPr lang="es-EC" dirty="0"/>
        </a:p>
      </dgm:t>
    </dgm:pt>
    <dgm:pt modelId="{74B33FDB-D930-464D-896F-3533D7B76B7E}" type="parTrans" cxnId="{46860C1E-9273-4137-A108-25155300FC8B}">
      <dgm:prSet/>
      <dgm:spPr/>
      <dgm:t>
        <a:bodyPr/>
        <a:lstStyle/>
        <a:p>
          <a:endParaRPr lang="es-EC"/>
        </a:p>
      </dgm:t>
    </dgm:pt>
    <dgm:pt modelId="{44122935-620E-493F-9934-916B7A325A6F}" type="sibTrans" cxnId="{46860C1E-9273-4137-A108-25155300FC8B}">
      <dgm:prSet/>
      <dgm:spPr/>
      <dgm:t>
        <a:bodyPr/>
        <a:lstStyle/>
        <a:p>
          <a:endParaRPr lang="es-EC"/>
        </a:p>
      </dgm:t>
    </dgm:pt>
    <dgm:pt modelId="{DF0E5D2C-2AC9-42A0-9616-BF8864818E69}">
      <dgm:prSet/>
      <dgm:spPr/>
      <dgm:t>
        <a:bodyPr/>
        <a:lstStyle/>
        <a:p>
          <a:r>
            <a:rPr lang="es-EC" dirty="0" smtClean="0"/>
            <a:t>Gobierno Parroquial de Jadán</a:t>
          </a:r>
        </a:p>
      </dgm:t>
    </dgm:pt>
    <dgm:pt modelId="{8496EE1E-5A3E-4C5E-9E59-A07865C25D55}" type="parTrans" cxnId="{86C54AC8-6BD4-44DE-9FF9-3EF6F48C4ED3}">
      <dgm:prSet/>
      <dgm:spPr/>
      <dgm:t>
        <a:bodyPr/>
        <a:lstStyle/>
        <a:p>
          <a:endParaRPr lang="es-EC"/>
        </a:p>
      </dgm:t>
    </dgm:pt>
    <dgm:pt modelId="{A105D71E-7C3E-4832-9C7D-C52D7B636404}" type="sibTrans" cxnId="{86C54AC8-6BD4-44DE-9FF9-3EF6F48C4ED3}">
      <dgm:prSet/>
      <dgm:spPr/>
      <dgm:t>
        <a:bodyPr/>
        <a:lstStyle/>
        <a:p>
          <a:endParaRPr lang="es-EC"/>
        </a:p>
      </dgm:t>
    </dgm:pt>
    <dgm:pt modelId="{14B496A4-0229-4B7F-BFBA-583555CF0C41}">
      <dgm:prSet/>
      <dgm:spPr/>
      <dgm:t>
        <a:bodyPr/>
        <a:lstStyle/>
        <a:p>
          <a:r>
            <a:rPr lang="es-EC" dirty="0" smtClean="0"/>
            <a:t>Gobierno Parroquial de San Juan</a:t>
          </a:r>
        </a:p>
      </dgm:t>
    </dgm:pt>
    <dgm:pt modelId="{524D6C76-538B-43A3-B149-FCC4ECBF38DA}" type="parTrans" cxnId="{ED62D07D-0B0B-49B5-9157-2A01B4B80784}">
      <dgm:prSet/>
      <dgm:spPr/>
      <dgm:t>
        <a:bodyPr/>
        <a:lstStyle/>
        <a:p>
          <a:endParaRPr lang="es-EC"/>
        </a:p>
      </dgm:t>
    </dgm:pt>
    <dgm:pt modelId="{F0C00275-B9A2-4433-B22C-EFD0345C46DD}" type="sibTrans" cxnId="{ED62D07D-0B0B-49B5-9157-2A01B4B80784}">
      <dgm:prSet/>
      <dgm:spPr/>
      <dgm:t>
        <a:bodyPr/>
        <a:lstStyle/>
        <a:p>
          <a:endParaRPr lang="es-EC"/>
        </a:p>
      </dgm:t>
    </dgm:pt>
    <dgm:pt modelId="{02CE9642-4C94-4627-8B45-2EC43BE31FF0}">
      <dgm:prSet/>
      <dgm:spPr/>
      <dgm:t>
        <a:bodyPr/>
        <a:lstStyle/>
        <a:p>
          <a:r>
            <a:rPr lang="es-EC" dirty="0" smtClean="0"/>
            <a:t>Gobierno Parroquial de San Bartolomé.</a:t>
          </a:r>
        </a:p>
      </dgm:t>
    </dgm:pt>
    <dgm:pt modelId="{6C2BD7D2-0CB9-4C6A-AC29-B93ABF2C41F8}" type="parTrans" cxnId="{78FAF98E-C5F3-4D4B-9DE7-D1D552D17630}">
      <dgm:prSet/>
      <dgm:spPr/>
      <dgm:t>
        <a:bodyPr/>
        <a:lstStyle/>
        <a:p>
          <a:endParaRPr lang="es-EC"/>
        </a:p>
      </dgm:t>
    </dgm:pt>
    <dgm:pt modelId="{8D744B70-E150-45DE-874A-52A87497E134}" type="sibTrans" cxnId="{78FAF98E-C5F3-4D4B-9DE7-D1D552D17630}">
      <dgm:prSet/>
      <dgm:spPr/>
      <dgm:t>
        <a:bodyPr/>
        <a:lstStyle/>
        <a:p>
          <a:endParaRPr lang="es-EC"/>
        </a:p>
      </dgm:t>
    </dgm:pt>
    <dgm:pt modelId="{6930AEE5-15C3-4F9F-8DAF-A95E185FC139}">
      <dgm:prSet/>
      <dgm:spPr/>
      <dgm:t>
        <a:bodyPr/>
        <a:lstStyle/>
        <a:p>
          <a:r>
            <a:rPr lang="es-EC" dirty="0" smtClean="0"/>
            <a:t>Gobierno Parroquial de Zhidmad</a:t>
          </a:r>
        </a:p>
      </dgm:t>
    </dgm:pt>
    <dgm:pt modelId="{1A1B2C59-4074-49BE-830D-B03A33815982}" type="parTrans" cxnId="{76E6155C-1BC3-4530-95B8-652B40CA9277}">
      <dgm:prSet/>
      <dgm:spPr/>
      <dgm:t>
        <a:bodyPr/>
        <a:lstStyle/>
        <a:p>
          <a:endParaRPr lang="es-EC"/>
        </a:p>
      </dgm:t>
    </dgm:pt>
    <dgm:pt modelId="{2C3C8B12-7CD2-4ABE-B601-995EAA138B47}" type="sibTrans" cxnId="{76E6155C-1BC3-4530-95B8-652B40CA9277}">
      <dgm:prSet/>
      <dgm:spPr/>
      <dgm:t>
        <a:bodyPr/>
        <a:lstStyle/>
        <a:p>
          <a:endParaRPr lang="es-EC"/>
        </a:p>
      </dgm:t>
    </dgm:pt>
    <dgm:pt modelId="{9D707ED0-23C2-4958-B56E-456EE98D8BB0}">
      <dgm:prSet phldrT="[Texto]"/>
      <dgm:spPr/>
      <dgm:t>
        <a:bodyPr/>
        <a:lstStyle/>
        <a:p>
          <a:r>
            <a:rPr lang="es-EC" smtClean="0"/>
            <a:t>Aporte inicial de $5.000</a:t>
          </a:r>
          <a:endParaRPr lang="es-EC" dirty="0"/>
        </a:p>
      </dgm:t>
    </dgm:pt>
    <dgm:pt modelId="{74F5CE9A-DCEB-45D1-B8FF-A661A55F0A39}" type="parTrans" cxnId="{9A826300-E2AB-4CAF-B28C-C0658D22FEBD}">
      <dgm:prSet/>
      <dgm:spPr/>
      <dgm:t>
        <a:bodyPr/>
        <a:lstStyle/>
        <a:p>
          <a:endParaRPr lang="es-EC"/>
        </a:p>
      </dgm:t>
    </dgm:pt>
    <dgm:pt modelId="{1F6C3058-E72D-4168-B131-54913D56E62C}" type="sibTrans" cxnId="{9A826300-E2AB-4CAF-B28C-C0658D22FEBD}">
      <dgm:prSet/>
      <dgm:spPr/>
      <dgm:t>
        <a:bodyPr/>
        <a:lstStyle/>
        <a:p>
          <a:endParaRPr lang="es-EC"/>
        </a:p>
      </dgm:t>
    </dgm:pt>
    <dgm:pt modelId="{006FB609-0D92-4A50-8A03-9B26EC761503}">
      <dgm:prSet/>
      <dgm:spPr/>
      <dgm:t>
        <a:bodyPr/>
        <a:lstStyle/>
        <a:p>
          <a:r>
            <a:rPr lang="es-EC" smtClean="0"/>
            <a:t>Aporte inicial de $5.000</a:t>
          </a:r>
          <a:endParaRPr lang="es-EC" dirty="0" smtClean="0"/>
        </a:p>
      </dgm:t>
    </dgm:pt>
    <dgm:pt modelId="{3142D4AF-98CE-4D02-98F6-AA32C9BB8FEB}" type="parTrans" cxnId="{19AB67A3-A028-45A6-9665-9CA2F65A8560}">
      <dgm:prSet/>
      <dgm:spPr/>
      <dgm:t>
        <a:bodyPr/>
        <a:lstStyle/>
        <a:p>
          <a:endParaRPr lang="es-EC"/>
        </a:p>
      </dgm:t>
    </dgm:pt>
    <dgm:pt modelId="{67E55E84-D112-4C85-9C12-9309D0295E10}" type="sibTrans" cxnId="{19AB67A3-A028-45A6-9665-9CA2F65A8560}">
      <dgm:prSet/>
      <dgm:spPr/>
      <dgm:t>
        <a:bodyPr/>
        <a:lstStyle/>
        <a:p>
          <a:endParaRPr lang="es-EC"/>
        </a:p>
      </dgm:t>
    </dgm:pt>
    <dgm:pt modelId="{758E32E3-855B-48C3-B29D-C6B65825AD4B}">
      <dgm:prSet/>
      <dgm:spPr/>
      <dgm:t>
        <a:bodyPr/>
        <a:lstStyle/>
        <a:p>
          <a:r>
            <a:rPr lang="es-EC" smtClean="0"/>
            <a:t>Aporte inicial de $5.000</a:t>
          </a:r>
          <a:endParaRPr lang="es-EC" dirty="0" smtClean="0"/>
        </a:p>
      </dgm:t>
    </dgm:pt>
    <dgm:pt modelId="{733C070F-8AAD-4CAF-8B5D-95B766431016}" type="parTrans" cxnId="{254CD349-60D2-478F-8333-FDBD369E1252}">
      <dgm:prSet/>
      <dgm:spPr/>
      <dgm:t>
        <a:bodyPr/>
        <a:lstStyle/>
        <a:p>
          <a:endParaRPr lang="es-EC"/>
        </a:p>
      </dgm:t>
    </dgm:pt>
    <dgm:pt modelId="{EFCA4CC5-7559-42AA-A21F-34649A1CCFC2}" type="sibTrans" cxnId="{254CD349-60D2-478F-8333-FDBD369E1252}">
      <dgm:prSet/>
      <dgm:spPr/>
      <dgm:t>
        <a:bodyPr/>
        <a:lstStyle/>
        <a:p>
          <a:endParaRPr lang="es-EC"/>
        </a:p>
      </dgm:t>
    </dgm:pt>
    <dgm:pt modelId="{15A2A24A-6D98-4120-B019-55FF3283A1AB}">
      <dgm:prSet/>
      <dgm:spPr/>
      <dgm:t>
        <a:bodyPr/>
        <a:lstStyle/>
        <a:p>
          <a:r>
            <a:rPr lang="es-EC" smtClean="0"/>
            <a:t>Aporte inicial de $5.000</a:t>
          </a:r>
          <a:endParaRPr lang="es-EC" dirty="0" smtClean="0"/>
        </a:p>
      </dgm:t>
    </dgm:pt>
    <dgm:pt modelId="{D078F2BE-52BC-4655-82DE-2ABDD400C775}" type="parTrans" cxnId="{53A3CEE0-F7B2-4559-8C80-D3B8E63BC9AF}">
      <dgm:prSet/>
      <dgm:spPr/>
      <dgm:t>
        <a:bodyPr/>
        <a:lstStyle/>
        <a:p>
          <a:endParaRPr lang="es-EC"/>
        </a:p>
      </dgm:t>
    </dgm:pt>
    <dgm:pt modelId="{BE235AB5-A321-474D-BE20-5E7C3C292F98}" type="sibTrans" cxnId="{53A3CEE0-F7B2-4559-8C80-D3B8E63BC9AF}">
      <dgm:prSet/>
      <dgm:spPr/>
      <dgm:t>
        <a:bodyPr/>
        <a:lstStyle/>
        <a:p>
          <a:endParaRPr lang="es-EC"/>
        </a:p>
      </dgm:t>
    </dgm:pt>
    <dgm:pt modelId="{2640E1CD-9F00-45A2-9355-26A6A8637D20}">
      <dgm:prSet/>
      <dgm:spPr/>
      <dgm:t>
        <a:bodyPr/>
        <a:lstStyle/>
        <a:p>
          <a:r>
            <a:rPr lang="es-EC" smtClean="0"/>
            <a:t>Aporte inicial de $5.000</a:t>
          </a:r>
          <a:endParaRPr lang="es-EC" dirty="0" smtClean="0"/>
        </a:p>
      </dgm:t>
    </dgm:pt>
    <dgm:pt modelId="{ABF505DB-0788-4C5E-B51F-0090265E8247}" type="parTrans" cxnId="{BF681370-55F4-435F-866F-8B80A696802D}">
      <dgm:prSet/>
      <dgm:spPr/>
      <dgm:t>
        <a:bodyPr/>
        <a:lstStyle/>
        <a:p>
          <a:endParaRPr lang="es-EC"/>
        </a:p>
      </dgm:t>
    </dgm:pt>
    <dgm:pt modelId="{EC3347E6-7C24-41F2-B320-8853375CDE47}" type="sibTrans" cxnId="{BF681370-55F4-435F-866F-8B80A696802D}">
      <dgm:prSet/>
      <dgm:spPr/>
      <dgm:t>
        <a:bodyPr/>
        <a:lstStyle/>
        <a:p>
          <a:endParaRPr lang="es-EC"/>
        </a:p>
      </dgm:t>
    </dgm:pt>
    <dgm:pt modelId="{751B6CEB-FF36-47D3-A00D-E693F419B21E}" type="pres">
      <dgm:prSet presAssocID="{D02B469F-60D6-4C45-8B8B-5831E934036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D75D65C-D418-41D6-8939-A55F4F6CD897}" type="pres">
      <dgm:prSet presAssocID="{C11E9671-58CB-4F0A-A5CD-9580D1A32C09}" presName="root1" presStyleCnt="0"/>
      <dgm:spPr/>
    </dgm:pt>
    <dgm:pt modelId="{AF70E340-C4B4-44F2-BBCF-E6C4D379004A}" type="pres">
      <dgm:prSet presAssocID="{C11E9671-58CB-4F0A-A5CD-9580D1A32C0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6A6D8B5-B6C1-4369-9A6F-1A45D4A03460}" type="pres">
      <dgm:prSet presAssocID="{C11E9671-58CB-4F0A-A5CD-9580D1A32C09}" presName="level2hierChild" presStyleCnt="0"/>
      <dgm:spPr/>
    </dgm:pt>
    <dgm:pt modelId="{CFA46D8A-F73C-4505-8D40-E38E02B32F20}" type="pres">
      <dgm:prSet presAssocID="{74B33FDB-D930-464D-896F-3533D7B76B7E}" presName="conn2-1" presStyleLbl="parChTrans1D2" presStyleIdx="0" presStyleCnt="5"/>
      <dgm:spPr/>
      <dgm:t>
        <a:bodyPr/>
        <a:lstStyle/>
        <a:p>
          <a:endParaRPr lang="es-EC"/>
        </a:p>
      </dgm:t>
    </dgm:pt>
    <dgm:pt modelId="{7AE309D9-564C-49F7-8E78-758C904BD5D6}" type="pres">
      <dgm:prSet presAssocID="{74B33FDB-D930-464D-896F-3533D7B76B7E}" presName="connTx" presStyleLbl="parChTrans1D2" presStyleIdx="0" presStyleCnt="5"/>
      <dgm:spPr/>
      <dgm:t>
        <a:bodyPr/>
        <a:lstStyle/>
        <a:p>
          <a:endParaRPr lang="es-EC"/>
        </a:p>
      </dgm:t>
    </dgm:pt>
    <dgm:pt modelId="{EEF17B9C-F175-4229-805E-BEA008C0B41F}" type="pres">
      <dgm:prSet presAssocID="{498124D6-EB16-4FCF-9E85-F63E0746CF42}" presName="root2" presStyleCnt="0"/>
      <dgm:spPr/>
    </dgm:pt>
    <dgm:pt modelId="{360B28C7-9FCE-45DF-84AE-8121408B9F78}" type="pres">
      <dgm:prSet presAssocID="{498124D6-EB16-4FCF-9E85-F63E0746CF42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C2B7F9E-C2C2-45A3-9B4F-A21188E45560}" type="pres">
      <dgm:prSet presAssocID="{498124D6-EB16-4FCF-9E85-F63E0746CF42}" presName="level3hierChild" presStyleCnt="0"/>
      <dgm:spPr/>
    </dgm:pt>
    <dgm:pt modelId="{29EAEF2A-0F9F-458A-9135-D62D87D9FC95}" type="pres">
      <dgm:prSet presAssocID="{74F5CE9A-DCEB-45D1-B8FF-A661A55F0A39}" presName="conn2-1" presStyleLbl="parChTrans1D3" presStyleIdx="0" presStyleCnt="5"/>
      <dgm:spPr/>
      <dgm:t>
        <a:bodyPr/>
        <a:lstStyle/>
        <a:p>
          <a:endParaRPr lang="es-EC"/>
        </a:p>
      </dgm:t>
    </dgm:pt>
    <dgm:pt modelId="{63C0E9F6-D1EB-4FBB-AD9A-00B81DBE2398}" type="pres">
      <dgm:prSet presAssocID="{74F5CE9A-DCEB-45D1-B8FF-A661A55F0A39}" presName="connTx" presStyleLbl="parChTrans1D3" presStyleIdx="0" presStyleCnt="5"/>
      <dgm:spPr/>
      <dgm:t>
        <a:bodyPr/>
        <a:lstStyle/>
        <a:p>
          <a:endParaRPr lang="es-EC"/>
        </a:p>
      </dgm:t>
    </dgm:pt>
    <dgm:pt modelId="{297A291D-10AE-409F-B10B-D9474CAF8B22}" type="pres">
      <dgm:prSet presAssocID="{9D707ED0-23C2-4958-B56E-456EE98D8BB0}" presName="root2" presStyleCnt="0"/>
      <dgm:spPr/>
    </dgm:pt>
    <dgm:pt modelId="{DB878041-3028-4BCB-8FB2-D76E2D79876B}" type="pres">
      <dgm:prSet presAssocID="{9D707ED0-23C2-4958-B56E-456EE98D8BB0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0FA9C5FC-6C4D-46D8-94DB-A9A2AE1924D5}" type="pres">
      <dgm:prSet presAssocID="{9D707ED0-23C2-4958-B56E-456EE98D8BB0}" presName="level3hierChild" presStyleCnt="0"/>
      <dgm:spPr/>
    </dgm:pt>
    <dgm:pt modelId="{19DFAD19-3E2B-4714-9DC2-E3177F51E085}" type="pres">
      <dgm:prSet presAssocID="{8496EE1E-5A3E-4C5E-9E59-A07865C25D55}" presName="conn2-1" presStyleLbl="parChTrans1D2" presStyleIdx="1" presStyleCnt="5"/>
      <dgm:spPr/>
      <dgm:t>
        <a:bodyPr/>
        <a:lstStyle/>
        <a:p>
          <a:endParaRPr lang="es-EC"/>
        </a:p>
      </dgm:t>
    </dgm:pt>
    <dgm:pt modelId="{3334A6F3-0022-4E5B-9891-3A194A1CCF76}" type="pres">
      <dgm:prSet presAssocID="{8496EE1E-5A3E-4C5E-9E59-A07865C25D55}" presName="connTx" presStyleLbl="parChTrans1D2" presStyleIdx="1" presStyleCnt="5"/>
      <dgm:spPr/>
      <dgm:t>
        <a:bodyPr/>
        <a:lstStyle/>
        <a:p>
          <a:endParaRPr lang="es-EC"/>
        </a:p>
      </dgm:t>
    </dgm:pt>
    <dgm:pt modelId="{0D77537A-3848-45A2-8135-2DAB92B331D6}" type="pres">
      <dgm:prSet presAssocID="{DF0E5D2C-2AC9-42A0-9616-BF8864818E69}" presName="root2" presStyleCnt="0"/>
      <dgm:spPr/>
    </dgm:pt>
    <dgm:pt modelId="{731FDEA9-CA85-4010-92D2-228F92E52261}" type="pres">
      <dgm:prSet presAssocID="{DF0E5D2C-2AC9-42A0-9616-BF8864818E69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F0C3F52-CEB4-434B-AC10-8DE8D43015CE}" type="pres">
      <dgm:prSet presAssocID="{DF0E5D2C-2AC9-42A0-9616-BF8864818E69}" presName="level3hierChild" presStyleCnt="0"/>
      <dgm:spPr/>
    </dgm:pt>
    <dgm:pt modelId="{D33D0E8B-021A-472C-88B5-A52F96A9FE19}" type="pres">
      <dgm:prSet presAssocID="{3142D4AF-98CE-4D02-98F6-AA32C9BB8FEB}" presName="conn2-1" presStyleLbl="parChTrans1D3" presStyleIdx="1" presStyleCnt="5"/>
      <dgm:spPr/>
      <dgm:t>
        <a:bodyPr/>
        <a:lstStyle/>
        <a:p>
          <a:endParaRPr lang="es-EC"/>
        </a:p>
      </dgm:t>
    </dgm:pt>
    <dgm:pt modelId="{208588BC-1626-4741-8F54-D36341C7BEA3}" type="pres">
      <dgm:prSet presAssocID="{3142D4AF-98CE-4D02-98F6-AA32C9BB8FEB}" presName="connTx" presStyleLbl="parChTrans1D3" presStyleIdx="1" presStyleCnt="5"/>
      <dgm:spPr/>
      <dgm:t>
        <a:bodyPr/>
        <a:lstStyle/>
        <a:p>
          <a:endParaRPr lang="es-EC"/>
        </a:p>
      </dgm:t>
    </dgm:pt>
    <dgm:pt modelId="{6DFC4CEA-55D8-4248-BC71-5D2201FA9261}" type="pres">
      <dgm:prSet presAssocID="{006FB609-0D92-4A50-8A03-9B26EC761503}" presName="root2" presStyleCnt="0"/>
      <dgm:spPr/>
    </dgm:pt>
    <dgm:pt modelId="{7839D2F7-AA8D-42ED-BFB9-1CEBF22F0BEA}" type="pres">
      <dgm:prSet presAssocID="{006FB609-0D92-4A50-8A03-9B26EC761503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81C96509-7DD3-4F23-937E-7EDDCBC450FD}" type="pres">
      <dgm:prSet presAssocID="{006FB609-0D92-4A50-8A03-9B26EC761503}" presName="level3hierChild" presStyleCnt="0"/>
      <dgm:spPr/>
    </dgm:pt>
    <dgm:pt modelId="{10659B9F-3CF8-46D9-9051-4FD061F2A8BF}" type="pres">
      <dgm:prSet presAssocID="{524D6C76-538B-43A3-B149-FCC4ECBF38DA}" presName="conn2-1" presStyleLbl="parChTrans1D2" presStyleIdx="2" presStyleCnt="5"/>
      <dgm:spPr/>
      <dgm:t>
        <a:bodyPr/>
        <a:lstStyle/>
        <a:p>
          <a:endParaRPr lang="es-EC"/>
        </a:p>
      </dgm:t>
    </dgm:pt>
    <dgm:pt modelId="{53A82079-E6C7-4D61-BC24-E39DD01F1E1B}" type="pres">
      <dgm:prSet presAssocID="{524D6C76-538B-43A3-B149-FCC4ECBF38DA}" presName="connTx" presStyleLbl="parChTrans1D2" presStyleIdx="2" presStyleCnt="5"/>
      <dgm:spPr/>
      <dgm:t>
        <a:bodyPr/>
        <a:lstStyle/>
        <a:p>
          <a:endParaRPr lang="es-EC"/>
        </a:p>
      </dgm:t>
    </dgm:pt>
    <dgm:pt modelId="{5A593934-CD5A-4021-A6B3-473C73EA33D7}" type="pres">
      <dgm:prSet presAssocID="{14B496A4-0229-4B7F-BFBA-583555CF0C41}" presName="root2" presStyleCnt="0"/>
      <dgm:spPr/>
    </dgm:pt>
    <dgm:pt modelId="{6299532E-0404-456F-B610-D3573F951513}" type="pres">
      <dgm:prSet presAssocID="{14B496A4-0229-4B7F-BFBA-583555CF0C41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EB4996D5-2E5B-49A6-937B-810CD3EEE5C4}" type="pres">
      <dgm:prSet presAssocID="{14B496A4-0229-4B7F-BFBA-583555CF0C41}" presName="level3hierChild" presStyleCnt="0"/>
      <dgm:spPr/>
    </dgm:pt>
    <dgm:pt modelId="{F63DF2A7-3699-424B-AD8D-5E574AF30C06}" type="pres">
      <dgm:prSet presAssocID="{733C070F-8AAD-4CAF-8B5D-95B766431016}" presName="conn2-1" presStyleLbl="parChTrans1D3" presStyleIdx="2" presStyleCnt="5"/>
      <dgm:spPr/>
      <dgm:t>
        <a:bodyPr/>
        <a:lstStyle/>
        <a:p>
          <a:endParaRPr lang="es-EC"/>
        </a:p>
      </dgm:t>
    </dgm:pt>
    <dgm:pt modelId="{376E09CB-ED34-43DE-9AAD-BF44CFDA88A9}" type="pres">
      <dgm:prSet presAssocID="{733C070F-8AAD-4CAF-8B5D-95B766431016}" presName="connTx" presStyleLbl="parChTrans1D3" presStyleIdx="2" presStyleCnt="5"/>
      <dgm:spPr/>
      <dgm:t>
        <a:bodyPr/>
        <a:lstStyle/>
        <a:p>
          <a:endParaRPr lang="es-EC"/>
        </a:p>
      </dgm:t>
    </dgm:pt>
    <dgm:pt modelId="{7C6DEE59-61C9-4026-BA07-7E473FAED136}" type="pres">
      <dgm:prSet presAssocID="{758E32E3-855B-48C3-B29D-C6B65825AD4B}" presName="root2" presStyleCnt="0"/>
      <dgm:spPr/>
    </dgm:pt>
    <dgm:pt modelId="{B820940F-8C68-4296-AE94-4090EFAE60DA}" type="pres">
      <dgm:prSet presAssocID="{758E32E3-855B-48C3-B29D-C6B65825AD4B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298D68-C4B8-458B-988F-BE54D364B581}" type="pres">
      <dgm:prSet presAssocID="{758E32E3-855B-48C3-B29D-C6B65825AD4B}" presName="level3hierChild" presStyleCnt="0"/>
      <dgm:spPr/>
    </dgm:pt>
    <dgm:pt modelId="{5B79EC5F-3E8E-45C5-89D3-B7F8546C8ED3}" type="pres">
      <dgm:prSet presAssocID="{6C2BD7D2-0CB9-4C6A-AC29-B93ABF2C41F8}" presName="conn2-1" presStyleLbl="parChTrans1D2" presStyleIdx="3" presStyleCnt="5"/>
      <dgm:spPr/>
      <dgm:t>
        <a:bodyPr/>
        <a:lstStyle/>
        <a:p>
          <a:endParaRPr lang="es-EC"/>
        </a:p>
      </dgm:t>
    </dgm:pt>
    <dgm:pt modelId="{E52A3689-4B22-41B1-96F3-724B79CD9CF9}" type="pres">
      <dgm:prSet presAssocID="{6C2BD7D2-0CB9-4C6A-AC29-B93ABF2C41F8}" presName="connTx" presStyleLbl="parChTrans1D2" presStyleIdx="3" presStyleCnt="5"/>
      <dgm:spPr/>
      <dgm:t>
        <a:bodyPr/>
        <a:lstStyle/>
        <a:p>
          <a:endParaRPr lang="es-EC"/>
        </a:p>
      </dgm:t>
    </dgm:pt>
    <dgm:pt modelId="{FDF3DBD2-1858-4BB8-A66E-0428FEB69EC6}" type="pres">
      <dgm:prSet presAssocID="{02CE9642-4C94-4627-8B45-2EC43BE31FF0}" presName="root2" presStyleCnt="0"/>
      <dgm:spPr/>
    </dgm:pt>
    <dgm:pt modelId="{D434078B-A5CF-4C89-BE8B-C4F826652860}" type="pres">
      <dgm:prSet presAssocID="{02CE9642-4C94-4627-8B45-2EC43BE31FF0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538A125C-FACC-4845-9D44-388089965375}" type="pres">
      <dgm:prSet presAssocID="{02CE9642-4C94-4627-8B45-2EC43BE31FF0}" presName="level3hierChild" presStyleCnt="0"/>
      <dgm:spPr/>
    </dgm:pt>
    <dgm:pt modelId="{64DB2A99-FA04-4F1F-8C72-F9CE38F2B95C}" type="pres">
      <dgm:prSet presAssocID="{D078F2BE-52BC-4655-82DE-2ABDD400C775}" presName="conn2-1" presStyleLbl="parChTrans1D3" presStyleIdx="3" presStyleCnt="5"/>
      <dgm:spPr/>
      <dgm:t>
        <a:bodyPr/>
        <a:lstStyle/>
        <a:p>
          <a:endParaRPr lang="es-EC"/>
        </a:p>
      </dgm:t>
    </dgm:pt>
    <dgm:pt modelId="{EE36C8B5-DAD6-443D-B20A-3C074A7F0D7E}" type="pres">
      <dgm:prSet presAssocID="{D078F2BE-52BC-4655-82DE-2ABDD400C775}" presName="connTx" presStyleLbl="parChTrans1D3" presStyleIdx="3" presStyleCnt="5"/>
      <dgm:spPr/>
      <dgm:t>
        <a:bodyPr/>
        <a:lstStyle/>
        <a:p>
          <a:endParaRPr lang="es-EC"/>
        </a:p>
      </dgm:t>
    </dgm:pt>
    <dgm:pt modelId="{08CC731A-C73E-4BB9-ACD4-6126B352D7D7}" type="pres">
      <dgm:prSet presAssocID="{15A2A24A-6D98-4120-B019-55FF3283A1AB}" presName="root2" presStyleCnt="0"/>
      <dgm:spPr/>
    </dgm:pt>
    <dgm:pt modelId="{0C585492-CDEC-4FF3-921B-8D04CC6DA76C}" type="pres">
      <dgm:prSet presAssocID="{15A2A24A-6D98-4120-B019-55FF3283A1AB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5F0C600-3B00-492D-98CF-9AC444C2E37F}" type="pres">
      <dgm:prSet presAssocID="{15A2A24A-6D98-4120-B019-55FF3283A1AB}" presName="level3hierChild" presStyleCnt="0"/>
      <dgm:spPr/>
    </dgm:pt>
    <dgm:pt modelId="{50C1CADB-2D60-459D-A7DE-3B90CDB56301}" type="pres">
      <dgm:prSet presAssocID="{1A1B2C59-4074-49BE-830D-B03A33815982}" presName="conn2-1" presStyleLbl="parChTrans1D2" presStyleIdx="4" presStyleCnt="5"/>
      <dgm:spPr/>
      <dgm:t>
        <a:bodyPr/>
        <a:lstStyle/>
        <a:p>
          <a:endParaRPr lang="es-EC"/>
        </a:p>
      </dgm:t>
    </dgm:pt>
    <dgm:pt modelId="{BCFD93E8-894D-4AA3-AC83-B9CB242F9059}" type="pres">
      <dgm:prSet presAssocID="{1A1B2C59-4074-49BE-830D-B03A33815982}" presName="connTx" presStyleLbl="parChTrans1D2" presStyleIdx="4" presStyleCnt="5"/>
      <dgm:spPr/>
      <dgm:t>
        <a:bodyPr/>
        <a:lstStyle/>
        <a:p>
          <a:endParaRPr lang="es-EC"/>
        </a:p>
      </dgm:t>
    </dgm:pt>
    <dgm:pt modelId="{50A1B646-07FE-4C70-A3AE-A292C805A897}" type="pres">
      <dgm:prSet presAssocID="{6930AEE5-15C3-4F9F-8DAF-A95E185FC139}" presName="root2" presStyleCnt="0"/>
      <dgm:spPr/>
    </dgm:pt>
    <dgm:pt modelId="{144C1477-398F-4A1B-AD53-B2F3E03B2847}" type="pres">
      <dgm:prSet presAssocID="{6930AEE5-15C3-4F9F-8DAF-A95E185FC139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EA9920A-0F0D-4844-8388-B53F40718A67}" type="pres">
      <dgm:prSet presAssocID="{6930AEE5-15C3-4F9F-8DAF-A95E185FC139}" presName="level3hierChild" presStyleCnt="0"/>
      <dgm:spPr/>
    </dgm:pt>
    <dgm:pt modelId="{64695C76-1FB2-42C2-B415-6431AE1D6DF5}" type="pres">
      <dgm:prSet presAssocID="{ABF505DB-0788-4C5E-B51F-0090265E8247}" presName="conn2-1" presStyleLbl="parChTrans1D3" presStyleIdx="4" presStyleCnt="5"/>
      <dgm:spPr/>
      <dgm:t>
        <a:bodyPr/>
        <a:lstStyle/>
        <a:p>
          <a:endParaRPr lang="es-EC"/>
        </a:p>
      </dgm:t>
    </dgm:pt>
    <dgm:pt modelId="{D5F79B31-6450-4F5A-96F3-CEE034255223}" type="pres">
      <dgm:prSet presAssocID="{ABF505DB-0788-4C5E-B51F-0090265E8247}" presName="connTx" presStyleLbl="parChTrans1D3" presStyleIdx="4" presStyleCnt="5"/>
      <dgm:spPr/>
      <dgm:t>
        <a:bodyPr/>
        <a:lstStyle/>
        <a:p>
          <a:endParaRPr lang="es-EC"/>
        </a:p>
      </dgm:t>
    </dgm:pt>
    <dgm:pt modelId="{1E5875FF-F8B3-4EE8-B445-4A0D41FBE02D}" type="pres">
      <dgm:prSet presAssocID="{2640E1CD-9F00-45A2-9355-26A6A8637D20}" presName="root2" presStyleCnt="0"/>
      <dgm:spPr/>
    </dgm:pt>
    <dgm:pt modelId="{4468EA92-89CF-4F59-AE0D-6BD886053B56}" type="pres">
      <dgm:prSet presAssocID="{2640E1CD-9F00-45A2-9355-26A6A8637D20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755AC99-A065-49CE-A957-1AE2A4BB4111}" type="pres">
      <dgm:prSet presAssocID="{2640E1CD-9F00-45A2-9355-26A6A8637D20}" presName="level3hierChild" presStyleCnt="0"/>
      <dgm:spPr/>
    </dgm:pt>
  </dgm:ptLst>
  <dgm:cxnLst>
    <dgm:cxn modelId="{95CB84C8-9645-4EE3-B1A5-D16FCEAA6F5A}" type="presOf" srcId="{ABF505DB-0788-4C5E-B51F-0090265E8247}" destId="{64695C76-1FB2-42C2-B415-6431AE1D6DF5}" srcOrd="0" destOrd="0" presId="urn:microsoft.com/office/officeart/2005/8/layout/hierarchy2"/>
    <dgm:cxn modelId="{39656DF6-0F80-45FD-9625-4416C19D1030}" type="presOf" srcId="{02CE9642-4C94-4627-8B45-2EC43BE31FF0}" destId="{D434078B-A5CF-4C89-BE8B-C4F826652860}" srcOrd="0" destOrd="0" presId="urn:microsoft.com/office/officeart/2005/8/layout/hierarchy2"/>
    <dgm:cxn modelId="{EAC1E161-4B5F-42F4-BF36-8CEC233C2F25}" type="presOf" srcId="{6C2BD7D2-0CB9-4C6A-AC29-B93ABF2C41F8}" destId="{5B79EC5F-3E8E-45C5-89D3-B7F8546C8ED3}" srcOrd="0" destOrd="0" presId="urn:microsoft.com/office/officeart/2005/8/layout/hierarchy2"/>
    <dgm:cxn modelId="{4B89F00E-A44A-48D6-9110-0AC3BA6E7912}" type="presOf" srcId="{3142D4AF-98CE-4D02-98F6-AA32C9BB8FEB}" destId="{208588BC-1626-4741-8F54-D36341C7BEA3}" srcOrd="1" destOrd="0" presId="urn:microsoft.com/office/officeart/2005/8/layout/hierarchy2"/>
    <dgm:cxn modelId="{D364AC6F-FEC4-4E9B-BD4A-5228D72B154B}" type="presOf" srcId="{498124D6-EB16-4FCF-9E85-F63E0746CF42}" destId="{360B28C7-9FCE-45DF-84AE-8121408B9F78}" srcOrd="0" destOrd="0" presId="urn:microsoft.com/office/officeart/2005/8/layout/hierarchy2"/>
    <dgm:cxn modelId="{DDE05148-7BBC-4121-A50F-2F3278E593A7}" type="presOf" srcId="{74F5CE9A-DCEB-45D1-B8FF-A661A55F0A39}" destId="{29EAEF2A-0F9F-458A-9135-D62D87D9FC95}" srcOrd="0" destOrd="0" presId="urn:microsoft.com/office/officeart/2005/8/layout/hierarchy2"/>
    <dgm:cxn modelId="{29688104-DAE8-4E44-932A-53169236073A}" type="presOf" srcId="{1A1B2C59-4074-49BE-830D-B03A33815982}" destId="{BCFD93E8-894D-4AA3-AC83-B9CB242F9059}" srcOrd="1" destOrd="0" presId="urn:microsoft.com/office/officeart/2005/8/layout/hierarchy2"/>
    <dgm:cxn modelId="{E2F2695C-55BD-411E-B7E7-3F2E47910005}" type="presOf" srcId="{74B33FDB-D930-464D-896F-3533D7B76B7E}" destId="{CFA46D8A-F73C-4505-8D40-E38E02B32F20}" srcOrd="0" destOrd="0" presId="urn:microsoft.com/office/officeart/2005/8/layout/hierarchy2"/>
    <dgm:cxn modelId="{9ABA780C-0F33-43E6-A0DD-34D806EE031E}" type="presOf" srcId="{758E32E3-855B-48C3-B29D-C6B65825AD4B}" destId="{B820940F-8C68-4296-AE94-4090EFAE60DA}" srcOrd="0" destOrd="0" presId="urn:microsoft.com/office/officeart/2005/8/layout/hierarchy2"/>
    <dgm:cxn modelId="{9F91C9CC-FB70-4631-B053-2EE039F1E7E2}" type="presOf" srcId="{C11E9671-58CB-4F0A-A5CD-9580D1A32C09}" destId="{AF70E340-C4B4-44F2-BBCF-E6C4D379004A}" srcOrd="0" destOrd="0" presId="urn:microsoft.com/office/officeart/2005/8/layout/hierarchy2"/>
    <dgm:cxn modelId="{DCBA75D3-6513-4EB0-B995-1558FD8DFA74}" type="presOf" srcId="{6930AEE5-15C3-4F9F-8DAF-A95E185FC139}" destId="{144C1477-398F-4A1B-AD53-B2F3E03B2847}" srcOrd="0" destOrd="0" presId="urn:microsoft.com/office/officeart/2005/8/layout/hierarchy2"/>
    <dgm:cxn modelId="{BCE346A0-3094-4331-A090-00CF6ABA9BDD}" type="presOf" srcId="{3142D4AF-98CE-4D02-98F6-AA32C9BB8FEB}" destId="{D33D0E8B-021A-472C-88B5-A52F96A9FE19}" srcOrd="0" destOrd="0" presId="urn:microsoft.com/office/officeart/2005/8/layout/hierarchy2"/>
    <dgm:cxn modelId="{D569C303-5B2C-4569-A152-5B7FBEB864B3}" type="presOf" srcId="{6C2BD7D2-0CB9-4C6A-AC29-B93ABF2C41F8}" destId="{E52A3689-4B22-41B1-96F3-724B79CD9CF9}" srcOrd="1" destOrd="0" presId="urn:microsoft.com/office/officeart/2005/8/layout/hierarchy2"/>
    <dgm:cxn modelId="{4B3DB8B4-CE28-4705-9BE4-46A40AA3A91B}" type="presOf" srcId="{74B33FDB-D930-464D-896F-3533D7B76B7E}" destId="{7AE309D9-564C-49F7-8E78-758C904BD5D6}" srcOrd="1" destOrd="0" presId="urn:microsoft.com/office/officeart/2005/8/layout/hierarchy2"/>
    <dgm:cxn modelId="{5543C51D-47E9-4D5E-BF18-3D8903CF78DB}" type="presOf" srcId="{733C070F-8AAD-4CAF-8B5D-95B766431016}" destId="{376E09CB-ED34-43DE-9AAD-BF44CFDA88A9}" srcOrd="1" destOrd="0" presId="urn:microsoft.com/office/officeart/2005/8/layout/hierarchy2"/>
    <dgm:cxn modelId="{78FAF98E-C5F3-4D4B-9DE7-D1D552D17630}" srcId="{C11E9671-58CB-4F0A-A5CD-9580D1A32C09}" destId="{02CE9642-4C94-4627-8B45-2EC43BE31FF0}" srcOrd="3" destOrd="0" parTransId="{6C2BD7D2-0CB9-4C6A-AC29-B93ABF2C41F8}" sibTransId="{8D744B70-E150-45DE-874A-52A87497E134}"/>
    <dgm:cxn modelId="{5E305DBE-B6FE-4209-93C2-C9D2931E31DA}" type="presOf" srcId="{2640E1CD-9F00-45A2-9355-26A6A8637D20}" destId="{4468EA92-89CF-4F59-AE0D-6BD886053B56}" srcOrd="0" destOrd="0" presId="urn:microsoft.com/office/officeart/2005/8/layout/hierarchy2"/>
    <dgm:cxn modelId="{53A3CEE0-F7B2-4559-8C80-D3B8E63BC9AF}" srcId="{02CE9642-4C94-4627-8B45-2EC43BE31FF0}" destId="{15A2A24A-6D98-4120-B019-55FF3283A1AB}" srcOrd="0" destOrd="0" parTransId="{D078F2BE-52BC-4655-82DE-2ABDD400C775}" sibTransId="{BE235AB5-A321-474D-BE20-5E7C3C292F98}"/>
    <dgm:cxn modelId="{76E6155C-1BC3-4530-95B8-652B40CA9277}" srcId="{C11E9671-58CB-4F0A-A5CD-9580D1A32C09}" destId="{6930AEE5-15C3-4F9F-8DAF-A95E185FC139}" srcOrd="4" destOrd="0" parTransId="{1A1B2C59-4074-49BE-830D-B03A33815982}" sibTransId="{2C3C8B12-7CD2-4ABE-B601-995EAA138B47}"/>
    <dgm:cxn modelId="{ED62D07D-0B0B-49B5-9157-2A01B4B80784}" srcId="{C11E9671-58CB-4F0A-A5CD-9580D1A32C09}" destId="{14B496A4-0229-4B7F-BFBA-583555CF0C41}" srcOrd="2" destOrd="0" parTransId="{524D6C76-538B-43A3-B149-FCC4ECBF38DA}" sibTransId="{F0C00275-B9A2-4433-B22C-EFD0345C46DD}"/>
    <dgm:cxn modelId="{5A09B3F4-E2F9-4678-BC81-7450F3D5C9E1}" type="presOf" srcId="{524D6C76-538B-43A3-B149-FCC4ECBF38DA}" destId="{53A82079-E6C7-4D61-BC24-E39DD01F1E1B}" srcOrd="1" destOrd="0" presId="urn:microsoft.com/office/officeart/2005/8/layout/hierarchy2"/>
    <dgm:cxn modelId="{C96B5402-A421-4433-8E76-9E562385031D}" type="presOf" srcId="{006FB609-0D92-4A50-8A03-9B26EC761503}" destId="{7839D2F7-AA8D-42ED-BFB9-1CEBF22F0BEA}" srcOrd="0" destOrd="0" presId="urn:microsoft.com/office/officeart/2005/8/layout/hierarchy2"/>
    <dgm:cxn modelId="{81441F5C-68C4-4445-BF64-65B26F79DED5}" type="presOf" srcId="{D078F2BE-52BC-4655-82DE-2ABDD400C775}" destId="{64DB2A99-FA04-4F1F-8C72-F9CE38F2B95C}" srcOrd="0" destOrd="0" presId="urn:microsoft.com/office/officeart/2005/8/layout/hierarchy2"/>
    <dgm:cxn modelId="{B05EB689-BEFB-4E6C-A0A3-C49757E586DE}" type="presOf" srcId="{74F5CE9A-DCEB-45D1-B8FF-A661A55F0A39}" destId="{63C0E9F6-D1EB-4FBB-AD9A-00B81DBE2398}" srcOrd="1" destOrd="0" presId="urn:microsoft.com/office/officeart/2005/8/layout/hierarchy2"/>
    <dgm:cxn modelId="{36D9B30C-277F-42C9-8C94-9CC7CEA28608}" type="presOf" srcId="{733C070F-8AAD-4CAF-8B5D-95B766431016}" destId="{F63DF2A7-3699-424B-AD8D-5E574AF30C06}" srcOrd="0" destOrd="0" presId="urn:microsoft.com/office/officeart/2005/8/layout/hierarchy2"/>
    <dgm:cxn modelId="{A2E2D2C3-5B32-4A00-ADFF-AF275C8331DC}" type="presOf" srcId="{D02B469F-60D6-4C45-8B8B-5831E9340363}" destId="{751B6CEB-FF36-47D3-A00D-E693F419B21E}" srcOrd="0" destOrd="0" presId="urn:microsoft.com/office/officeart/2005/8/layout/hierarchy2"/>
    <dgm:cxn modelId="{D72B8D01-1652-4F86-82C8-652FCD32B64F}" type="presOf" srcId="{ABF505DB-0788-4C5E-B51F-0090265E8247}" destId="{D5F79B31-6450-4F5A-96F3-CEE034255223}" srcOrd="1" destOrd="0" presId="urn:microsoft.com/office/officeart/2005/8/layout/hierarchy2"/>
    <dgm:cxn modelId="{D9FEA318-6650-49BF-AEDD-4F5ADEDF7EFC}" type="presOf" srcId="{14B496A4-0229-4B7F-BFBA-583555CF0C41}" destId="{6299532E-0404-456F-B610-D3573F951513}" srcOrd="0" destOrd="0" presId="urn:microsoft.com/office/officeart/2005/8/layout/hierarchy2"/>
    <dgm:cxn modelId="{254CD349-60D2-478F-8333-FDBD369E1252}" srcId="{14B496A4-0229-4B7F-BFBA-583555CF0C41}" destId="{758E32E3-855B-48C3-B29D-C6B65825AD4B}" srcOrd="0" destOrd="0" parTransId="{733C070F-8AAD-4CAF-8B5D-95B766431016}" sibTransId="{EFCA4CC5-7559-42AA-A21F-34649A1CCFC2}"/>
    <dgm:cxn modelId="{46860C1E-9273-4137-A108-25155300FC8B}" srcId="{C11E9671-58CB-4F0A-A5CD-9580D1A32C09}" destId="{498124D6-EB16-4FCF-9E85-F63E0746CF42}" srcOrd="0" destOrd="0" parTransId="{74B33FDB-D930-464D-896F-3533D7B76B7E}" sibTransId="{44122935-620E-493F-9934-916B7A325A6F}"/>
    <dgm:cxn modelId="{4465FF44-01C6-4ADA-9B31-B672E94AAD25}" type="presOf" srcId="{15A2A24A-6D98-4120-B019-55FF3283A1AB}" destId="{0C585492-CDEC-4FF3-921B-8D04CC6DA76C}" srcOrd="0" destOrd="0" presId="urn:microsoft.com/office/officeart/2005/8/layout/hierarchy2"/>
    <dgm:cxn modelId="{A05C350F-561C-41AC-ABA8-E627DFDB13B3}" type="presOf" srcId="{D078F2BE-52BC-4655-82DE-2ABDD400C775}" destId="{EE36C8B5-DAD6-443D-B20A-3C074A7F0D7E}" srcOrd="1" destOrd="0" presId="urn:microsoft.com/office/officeart/2005/8/layout/hierarchy2"/>
    <dgm:cxn modelId="{19AB67A3-A028-45A6-9665-9CA2F65A8560}" srcId="{DF0E5D2C-2AC9-42A0-9616-BF8864818E69}" destId="{006FB609-0D92-4A50-8A03-9B26EC761503}" srcOrd="0" destOrd="0" parTransId="{3142D4AF-98CE-4D02-98F6-AA32C9BB8FEB}" sibTransId="{67E55E84-D112-4C85-9C12-9309D0295E10}"/>
    <dgm:cxn modelId="{9A826300-E2AB-4CAF-B28C-C0658D22FEBD}" srcId="{498124D6-EB16-4FCF-9E85-F63E0746CF42}" destId="{9D707ED0-23C2-4958-B56E-456EE98D8BB0}" srcOrd="0" destOrd="0" parTransId="{74F5CE9A-DCEB-45D1-B8FF-A661A55F0A39}" sibTransId="{1F6C3058-E72D-4168-B131-54913D56E62C}"/>
    <dgm:cxn modelId="{86C54AC8-6BD4-44DE-9FF9-3EF6F48C4ED3}" srcId="{C11E9671-58CB-4F0A-A5CD-9580D1A32C09}" destId="{DF0E5D2C-2AC9-42A0-9616-BF8864818E69}" srcOrd="1" destOrd="0" parTransId="{8496EE1E-5A3E-4C5E-9E59-A07865C25D55}" sibTransId="{A105D71E-7C3E-4832-9C7D-C52D7B636404}"/>
    <dgm:cxn modelId="{415F5C13-34C6-473E-BF27-3B0FEC484F1E}" type="presOf" srcId="{524D6C76-538B-43A3-B149-FCC4ECBF38DA}" destId="{10659B9F-3CF8-46D9-9051-4FD061F2A8BF}" srcOrd="0" destOrd="0" presId="urn:microsoft.com/office/officeart/2005/8/layout/hierarchy2"/>
    <dgm:cxn modelId="{C4D8D489-B76F-408C-A589-AD27CC1E13A8}" type="presOf" srcId="{1A1B2C59-4074-49BE-830D-B03A33815982}" destId="{50C1CADB-2D60-459D-A7DE-3B90CDB56301}" srcOrd="0" destOrd="0" presId="urn:microsoft.com/office/officeart/2005/8/layout/hierarchy2"/>
    <dgm:cxn modelId="{A476F7D1-77C6-4639-A23E-100DB7763185}" type="presOf" srcId="{8496EE1E-5A3E-4C5E-9E59-A07865C25D55}" destId="{19DFAD19-3E2B-4714-9DC2-E3177F51E085}" srcOrd="0" destOrd="0" presId="urn:microsoft.com/office/officeart/2005/8/layout/hierarchy2"/>
    <dgm:cxn modelId="{3B451535-A0D4-403E-92BD-0D776C3823F5}" srcId="{D02B469F-60D6-4C45-8B8B-5831E9340363}" destId="{C11E9671-58CB-4F0A-A5CD-9580D1A32C09}" srcOrd="0" destOrd="0" parTransId="{A87FE9FC-BF42-4C04-81E0-2F75CBF0769B}" sibTransId="{63BC6D5E-8A62-4D6B-A719-BA1C46D95F5C}"/>
    <dgm:cxn modelId="{A1DE01D0-0201-406C-A36E-11043668B0B5}" type="presOf" srcId="{9D707ED0-23C2-4958-B56E-456EE98D8BB0}" destId="{DB878041-3028-4BCB-8FB2-D76E2D79876B}" srcOrd="0" destOrd="0" presId="urn:microsoft.com/office/officeart/2005/8/layout/hierarchy2"/>
    <dgm:cxn modelId="{BF681370-55F4-435F-866F-8B80A696802D}" srcId="{6930AEE5-15C3-4F9F-8DAF-A95E185FC139}" destId="{2640E1CD-9F00-45A2-9355-26A6A8637D20}" srcOrd="0" destOrd="0" parTransId="{ABF505DB-0788-4C5E-B51F-0090265E8247}" sibTransId="{EC3347E6-7C24-41F2-B320-8853375CDE47}"/>
    <dgm:cxn modelId="{982D7F69-C92E-482A-9A13-63EF182BE559}" type="presOf" srcId="{8496EE1E-5A3E-4C5E-9E59-A07865C25D55}" destId="{3334A6F3-0022-4E5B-9891-3A194A1CCF76}" srcOrd="1" destOrd="0" presId="urn:microsoft.com/office/officeart/2005/8/layout/hierarchy2"/>
    <dgm:cxn modelId="{33295EAF-9870-4B50-9A86-D946389399D2}" type="presOf" srcId="{DF0E5D2C-2AC9-42A0-9616-BF8864818E69}" destId="{731FDEA9-CA85-4010-92D2-228F92E52261}" srcOrd="0" destOrd="0" presId="urn:microsoft.com/office/officeart/2005/8/layout/hierarchy2"/>
    <dgm:cxn modelId="{1E305D79-3097-487C-981F-52B93CF816B2}" type="presParOf" srcId="{751B6CEB-FF36-47D3-A00D-E693F419B21E}" destId="{3D75D65C-D418-41D6-8939-A55F4F6CD897}" srcOrd="0" destOrd="0" presId="urn:microsoft.com/office/officeart/2005/8/layout/hierarchy2"/>
    <dgm:cxn modelId="{C8165C02-4CF9-478B-9003-F516B231F83E}" type="presParOf" srcId="{3D75D65C-D418-41D6-8939-A55F4F6CD897}" destId="{AF70E340-C4B4-44F2-BBCF-E6C4D379004A}" srcOrd="0" destOrd="0" presId="urn:microsoft.com/office/officeart/2005/8/layout/hierarchy2"/>
    <dgm:cxn modelId="{02BCCC18-F0D7-4125-9023-73375E279263}" type="presParOf" srcId="{3D75D65C-D418-41D6-8939-A55F4F6CD897}" destId="{76A6D8B5-B6C1-4369-9A6F-1A45D4A03460}" srcOrd="1" destOrd="0" presId="urn:microsoft.com/office/officeart/2005/8/layout/hierarchy2"/>
    <dgm:cxn modelId="{2ADC25D7-E321-4359-B586-42B2713F57BF}" type="presParOf" srcId="{76A6D8B5-B6C1-4369-9A6F-1A45D4A03460}" destId="{CFA46D8A-F73C-4505-8D40-E38E02B32F20}" srcOrd="0" destOrd="0" presId="urn:microsoft.com/office/officeart/2005/8/layout/hierarchy2"/>
    <dgm:cxn modelId="{1AA51E9D-ED4E-409D-B1F9-85F164DBED4F}" type="presParOf" srcId="{CFA46D8A-F73C-4505-8D40-E38E02B32F20}" destId="{7AE309D9-564C-49F7-8E78-758C904BD5D6}" srcOrd="0" destOrd="0" presId="urn:microsoft.com/office/officeart/2005/8/layout/hierarchy2"/>
    <dgm:cxn modelId="{7AAF5A26-3F09-4741-8D0E-6F86C6E12EA0}" type="presParOf" srcId="{76A6D8B5-B6C1-4369-9A6F-1A45D4A03460}" destId="{EEF17B9C-F175-4229-805E-BEA008C0B41F}" srcOrd="1" destOrd="0" presId="urn:microsoft.com/office/officeart/2005/8/layout/hierarchy2"/>
    <dgm:cxn modelId="{63C84003-5EAD-46F8-85A2-3D5063E96387}" type="presParOf" srcId="{EEF17B9C-F175-4229-805E-BEA008C0B41F}" destId="{360B28C7-9FCE-45DF-84AE-8121408B9F78}" srcOrd="0" destOrd="0" presId="urn:microsoft.com/office/officeart/2005/8/layout/hierarchy2"/>
    <dgm:cxn modelId="{38E5D77A-DAF8-42BB-920E-4D58AD07F87F}" type="presParOf" srcId="{EEF17B9C-F175-4229-805E-BEA008C0B41F}" destId="{4C2B7F9E-C2C2-45A3-9B4F-A21188E45560}" srcOrd="1" destOrd="0" presId="urn:microsoft.com/office/officeart/2005/8/layout/hierarchy2"/>
    <dgm:cxn modelId="{F6F889AF-3433-4C74-96A3-A38C06604D3C}" type="presParOf" srcId="{4C2B7F9E-C2C2-45A3-9B4F-A21188E45560}" destId="{29EAEF2A-0F9F-458A-9135-D62D87D9FC95}" srcOrd="0" destOrd="0" presId="urn:microsoft.com/office/officeart/2005/8/layout/hierarchy2"/>
    <dgm:cxn modelId="{23737B1B-D54F-48BC-8846-1AF896023F7D}" type="presParOf" srcId="{29EAEF2A-0F9F-458A-9135-D62D87D9FC95}" destId="{63C0E9F6-D1EB-4FBB-AD9A-00B81DBE2398}" srcOrd="0" destOrd="0" presId="urn:microsoft.com/office/officeart/2005/8/layout/hierarchy2"/>
    <dgm:cxn modelId="{16B995FF-87F4-4848-A596-9FE87805C912}" type="presParOf" srcId="{4C2B7F9E-C2C2-45A3-9B4F-A21188E45560}" destId="{297A291D-10AE-409F-B10B-D9474CAF8B22}" srcOrd="1" destOrd="0" presId="urn:microsoft.com/office/officeart/2005/8/layout/hierarchy2"/>
    <dgm:cxn modelId="{DEC0683A-CB9B-42E6-B240-A1730164391B}" type="presParOf" srcId="{297A291D-10AE-409F-B10B-D9474CAF8B22}" destId="{DB878041-3028-4BCB-8FB2-D76E2D79876B}" srcOrd="0" destOrd="0" presId="urn:microsoft.com/office/officeart/2005/8/layout/hierarchy2"/>
    <dgm:cxn modelId="{9698ABB6-621A-41A6-8755-1C52CFCB9F08}" type="presParOf" srcId="{297A291D-10AE-409F-B10B-D9474CAF8B22}" destId="{0FA9C5FC-6C4D-46D8-94DB-A9A2AE1924D5}" srcOrd="1" destOrd="0" presId="urn:microsoft.com/office/officeart/2005/8/layout/hierarchy2"/>
    <dgm:cxn modelId="{39703FBF-887B-4B02-8112-3CFDFCD2C474}" type="presParOf" srcId="{76A6D8B5-B6C1-4369-9A6F-1A45D4A03460}" destId="{19DFAD19-3E2B-4714-9DC2-E3177F51E085}" srcOrd="2" destOrd="0" presId="urn:microsoft.com/office/officeart/2005/8/layout/hierarchy2"/>
    <dgm:cxn modelId="{ED00C34B-A5EC-43BA-8CFA-1EDA2F6D6EDE}" type="presParOf" srcId="{19DFAD19-3E2B-4714-9DC2-E3177F51E085}" destId="{3334A6F3-0022-4E5B-9891-3A194A1CCF76}" srcOrd="0" destOrd="0" presId="urn:microsoft.com/office/officeart/2005/8/layout/hierarchy2"/>
    <dgm:cxn modelId="{43796147-E7F0-4E34-98AA-1319D5175E24}" type="presParOf" srcId="{76A6D8B5-B6C1-4369-9A6F-1A45D4A03460}" destId="{0D77537A-3848-45A2-8135-2DAB92B331D6}" srcOrd="3" destOrd="0" presId="urn:microsoft.com/office/officeart/2005/8/layout/hierarchy2"/>
    <dgm:cxn modelId="{09C61CC1-D28F-4291-AB41-C1B3BACDCFC1}" type="presParOf" srcId="{0D77537A-3848-45A2-8135-2DAB92B331D6}" destId="{731FDEA9-CA85-4010-92D2-228F92E52261}" srcOrd="0" destOrd="0" presId="urn:microsoft.com/office/officeart/2005/8/layout/hierarchy2"/>
    <dgm:cxn modelId="{0A23C58C-C054-48C6-80C3-2028ECACBEC7}" type="presParOf" srcId="{0D77537A-3848-45A2-8135-2DAB92B331D6}" destId="{BF0C3F52-CEB4-434B-AC10-8DE8D43015CE}" srcOrd="1" destOrd="0" presId="urn:microsoft.com/office/officeart/2005/8/layout/hierarchy2"/>
    <dgm:cxn modelId="{4E8B5BD3-8961-4921-B1E1-4FD43E572ED6}" type="presParOf" srcId="{BF0C3F52-CEB4-434B-AC10-8DE8D43015CE}" destId="{D33D0E8B-021A-472C-88B5-A52F96A9FE19}" srcOrd="0" destOrd="0" presId="urn:microsoft.com/office/officeart/2005/8/layout/hierarchy2"/>
    <dgm:cxn modelId="{CA990427-CA25-4ED0-A2F4-148E2C755D03}" type="presParOf" srcId="{D33D0E8B-021A-472C-88B5-A52F96A9FE19}" destId="{208588BC-1626-4741-8F54-D36341C7BEA3}" srcOrd="0" destOrd="0" presId="urn:microsoft.com/office/officeart/2005/8/layout/hierarchy2"/>
    <dgm:cxn modelId="{BFE05CEE-7552-47D9-B903-5295EBCE732B}" type="presParOf" srcId="{BF0C3F52-CEB4-434B-AC10-8DE8D43015CE}" destId="{6DFC4CEA-55D8-4248-BC71-5D2201FA9261}" srcOrd="1" destOrd="0" presId="urn:microsoft.com/office/officeart/2005/8/layout/hierarchy2"/>
    <dgm:cxn modelId="{F4D1932A-933A-404A-A922-E542AA3D0869}" type="presParOf" srcId="{6DFC4CEA-55D8-4248-BC71-5D2201FA9261}" destId="{7839D2F7-AA8D-42ED-BFB9-1CEBF22F0BEA}" srcOrd="0" destOrd="0" presId="urn:microsoft.com/office/officeart/2005/8/layout/hierarchy2"/>
    <dgm:cxn modelId="{5F0F8BB5-A025-4DEB-9DE8-E02955F2EDBE}" type="presParOf" srcId="{6DFC4CEA-55D8-4248-BC71-5D2201FA9261}" destId="{81C96509-7DD3-4F23-937E-7EDDCBC450FD}" srcOrd="1" destOrd="0" presId="urn:microsoft.com/office/officeart/2005/8/layout/hierarchy2"/>
    <dgm:cxn modelId="{28210B19-C4AA-42CE-A4EE-FBD24A796B47}" type="presParOf" srcId="{76A6D8B5-B6C1-4369-9A6F-1A45D4A03460}" destId="{10659B9F-3CF8-46D9-9051-4FD061F2A8BF}" srcOrd="4" destOrd="0" presId="urn:microsoft.com/office/officeart/2005/8/layout/hierarchy2"/>
    <dgm:cxn modelId="{3668AD59-B351-4E2C-99E4-97ECDCB7381C}" type="presParOf" srcId="{10659B9F-3CF8-46D9-9051-4FD061F2A8BF}" destId="{53A82079-E6C7-4D61-BC24-E39DD01F1E1B}" srcOrd="0" destOrd="0" presId="urn:microsoft.com/office/officeart/2005/8/layout/hierarchy2"/>
    <dgm:cxn modelId="{159C7640-6F7B-48EE-8305-FE0B0C915451}" type="presParOf" srcId="{76A6D8B5-B6C1-4369-9A6F-1A45D4A03460}" destId="{5A593934-CD5A-4021-A6B3-473C73EA33D7}" srcOrd="5" destOrd="0" presId="urn:microsoft.com/office/officeart/2005/8/layout/hierarchy2"/>
    <dgm:cxn modelId="{51ABE0A2-7850-4486-BC35-ED541E4FB637}" type="presParOf" srcId="{5A593934-CD5A-4021-A6B3-473C73EA33D7}" destId="{6299532E-0404-456F-B610-D3573F951513}" srcOrd="0" destOrd="0" presId="urn:microsoft.com/office/officeart/2005/8/layout/hierarchy2"/>
    <dgm:cxn modelId="{140671EE-2A21-457D-8666-58826D204589}" type="presParOf" srcId="{5A593934-CD5A-4021-A6B3-473C73EA33D7}" destId="{EB4996D5-2E5B-49A6-937B-810CD3EEE5C4}" srcOrd="1" destOrd="0" presId="urn:microsoft.com/office/officeart/2005/8/layout/hierarchy2"/>
    <dgm:cxn modelId="{DFA9B8FA-1E22-4C75-848D-9358C5BB9008}" type="presParOf" srcId="{EB4996D5-2E5B-49A6-937B-810CD3EEE5C4}" destId="{F63DF2A7-3699-424B-AD8D-5E574AF30C06}" srcOrd="0" destOrd="0" presId="urn:microsoft.com/office/officeart/2005/8/layout/hierarchy2"/>
    <dgm:cxn modelId="{2814B673-9FEA-431D-87E3-D7F87319ED5D}" type="presParOf" srcId="{F63DF2A7-3699-424B-AD8D-5E574AF30C06}" destId="{376E09CB-ED34-43DE-9AAD-BF44CFDA88A9}" srcOrd="0" destOrd="0" presId="urn:microsoft.com/office/officeart/2005/8/layout/hierarchy2"/>
    <dgm:cxn modelId="{21F29D5F-362F-42AF-8398-E880A2BD817D}" type="presParOf" srcId="{EB4996D5-2E5B-49A6-937B-810CD3EEE5C4}" destId="{7C6DEE59-61C9-4026-BA07-7E473FAED136}" srcOrd="1" destOrd="0" presId="urn:microsoft.com/office/officeart/2005/8/layout/hierarchy2"/>
    <dgm:cxn modelId="{B5A97804-576D-4C15-B37C-A8285A5F0B8D}" type="presParOf" srcId="{7C6DEE59-61C9-4026-BA07-7E473FAED136}" destId="{B820940F-8C68-4296-AE94-4090EFAE60DA}" srcOrd="0" destOrd="0" presId="urn:microsoft.com/office/officeart/2005/8/layout/hierarchy2"/>
    <dgm:cxn modelId="{BE489B28-6A6A-47FB-847B-B62B2102B31F}" type="presParOf" srcId="{7C6DEE59-61C9-4026-BA07-7E473FAED136}" destId="{FD298D68-C4B8-458B-988F-BE54D364B581}" srcOrd="1" destOrd="0" presId="urn:microsoft.com/office/officeart/2005/8/layout/hierarchy2"/>
    <dgm:cxn modelId="{0700F547-0501-43C0-8015-725EBACE6FCC}" type="presParOf" srcId="{76A6D8B5-B6C1-4369-9A6F-1A45D4A03460}" destId="{5B79EC5F-3E8E-45C5-89D3-B7F8546C8ED3}" srcOrd="6" destOrd="0" presId="urn:microsoft.com/office/officeart/2005/8/layout/hierarchy2"/>
    <dgm:cxn modelId="{90891144-A5F0-45AB-9298-8C02363CDF07}" type="presParOf" srcId="{5B79EC5F-3E8E-45C5-89D3-B7F8546C8ED3}" destId="{E52A3689-4B22-41B1-96F3-724B79CD9CF9}" srcOrd="0" destOrd="0" presId="urn:microsoft.com/office/officeart/2005/8/layout/hierarchy2"/>
    <dgm:cxn modelId="{461D9A6D-A841-4999-A786-1B2F7A506B20}" type="presParOf" srcId="{76A6D8B5-B6C1-4369-9A6F-1A45D4A03460}" destId="{FDF3DBD2-1858-4BB8-A66E-0428FEB69EC6}" srcOrd="7" destOrd="0" presId="urn:microsoft.com/office/officeart/2005/8/layout/hierarchy2"/>
    <dgm:cxn modelId="{5590B0FD-6FEC-43F9-8D9B-3ED4EC3F797C}" type="presParOf" srcId="{FDF3DBD2-1858-4BB8-A66E-0428FEB69EC6}" destId="{D434078B-A5CF-4C89-BE8B-C4F826652860}" srcOrd="0" destOrd="0" presId="urn:microsoft.com/office/officeart/2005/8/layout/hierarchy2"/>
    <dgm:cxn modelId="{918E6A1E-B742-441F-9008-2EC7E89FC1BF}" type="presParOf" srcId="{FDF3DBD2-1858-4BB8-A66E-0428FEB69EC6}" destId="{538A125C-FACC-4845-9D44-388089965375}" srcOrd="1" destOrd="0" presId="urn:microsoft.com/office/officeart/2005/8/layout/hierarchy2"/>
    <dgm:cxn modelId="{1B09D2C9-9216-4AA0-8116-F7E86F74EEE2}" type="presParOf" srcId="{538A125C-FACC-4845-9D44-388089965375}" destId="{64DB2A99-FA04-4F1F-8C72-F9CE38F2B95C}" srcOrd="0" destOrd="0" presId="urn:microsoft.com/office/officeart/2005/8/layout/hierarchy2"/>
    <dgm:cxn modelId="{F95E349A-CF4E-45BE-95A6-EA753D2735CB}" type="presParOf" srcId="{64DB2A99-FA04-4F1F-8C72-F9CE38F2B95C}" destId="{EE36C8B5-DAD6-443D-B20A-3C074A7F0D7E}" srcOrd="0" destOrd="0" presId="urn:microsoft.com/office/officeart/2005/8/layout/hierarchy2"/>
    <dgm:cxn modelId="{4CC66711-92EA-46EC-912C-F899B7DF9067}" type="presParOf" srcId="{538A125C-FACC-4845-9D44-388089965375}" destId="{08CC731A-C73E-4BB9-ACD4-6126B352D7D7}" srcOrd="1" destOrd="0" presId="urn:microsoft.com/office/officeart/2005/8/layout/hierarchy2"/>
    <dgm:cxn modelId="{9F7C657A-9716-4100-A9DF-4931010A68A5}" type="presParOf" srcId="{08CC731A-C73E-4BB9-ACD4-6126B352D7D7}" destId="{0C585492-CDEC-4FF3-921B-8D04CC6DA76C}" srcOrd="0" destOrd="0" presId="urn:microsoft.com/office/officeart/2005/8/layout/hierarchy2"/>
    <dgm:cxn modelId="{9417EF3B-2B74-4EB4-BB9E-D84EFAAF4DC4}" type="presParOf" srcId="{08CC731A-C73E-4BB9-ACD4-6126B352D7D7}" destId="{15F0C600-3B00-492D-98CF-9AC444C2E37F}" srcOrd="1" destOrd="0" presId="urn:microsoft.com/office/officeart/2005/8/layout/hierarchy2"/>
    <dgm:cxn modelId="{4DC61721-D749-4ED6-B48B-8EB4A8A1FA73}" type="presParOf" srcId="{76A6D8B5-B6C1-4369-9A6F-1A45D4A03460}" destId="{50C1CADB-2D60-459D-A7DE-3B90CDB56301}" srcOrd="8" destOrd="0" presId="urn:microsoft.com/office/officeart/2005/8/layout/hierarchy2"/>
    <dgm:cxn modelId="{EBA0EEA5-C1E2-4D68-BBE1-A724451AD1B0}" type="presParOf" srcId="{50C1CADB-2D60-459D-A7DE-3B90CDB56301}" destId="{BCFD93E8-894D-4AA3-AC83-B9CB242F9059}" srcOrd="0" destOrd="0" presId="urn:microsoft.com/office/officeart/2005/8/layout/hierarchy2"/>
    <dgm:cxn modelId="{7D0B7940-AB83-47D2-914D-02D5F730799A}" type="presParOf" srcId="{76A6D8B5-B6C1-4369-9A6F-1A45D4A03460}" destId="{50A1B646-07FE-4C70-A3AE-A292C805A897}" srcOrd="9" destOrd="0" presId="urn:microsoft.com/office/officeart/2005/8/layout/hierarchy2"/>
    <dgm:cxn modelId="{86BBFB60-14A1-4289-9EDD-9F1C9BB77007}" type="presParOf" srcId="{50A1B646-07FE-4C70-A3AE-A292C805A897}" destId="{144C1477-398F-4A1B-AD53-B2F3E03B2847}" srcOrd="0" destOrd="0" presId="urn:microsoft.com/office/officeart/2005/8/layout/hierarchy2"/>
    <dgm:cxn modelId="{A1014D44-A15E-4267-9E61-6F3B00038F29}" type="presParOf" srcId="{50A1B646-07FE-4C70-A3AE-A292C805A897}" destId="{3EA9920A-0F0D-4844-8388-B53F40718A67}" srcOrd="1" destOrd="0" presId="urn:microsoft.com/office/officeart/2005/8/layout/hierarchy2"/>
    <dgm:cxn modelId="{9694352F-C5B2-4A5D-9B24-0B921F491A3C}" type="presParOf" srcId="{3EA9920A-0F0D-4844-8388-B53F40718A67}" destId="{64695C76-1FB2-42C2-B415-6431AE1D6DF5}" srcOrd="0" destOrd="0" presId="urn:microsoft.com/office/officeart/2005/8/layout/hierarchy2"/>
    <dgm:cxn modelId="{3E5704D0-9C7A-4E5B-BF15-13AE041C4A0A}" type="presParOf" srcId="{64695C76-1FB2-42C2-B415-6431AE1D6DF5}" destId="{D5F79B31-6450-4F5A-96F3-CEE034255223}" srcOrd="0" destOrd="0" presId="urn:microsoft.com/office/officeart/2005/8/layout/hierarchy2"/>
    <dgm:cxn modelId="{94A98752-9A8F-4AB3-BDF6-2E90257ABD0E}" type="presParOf" srcId="{3EA9920A-0F0D-4844-8388-B53F40718A67}" destId="{1E5875FF-F8B3-4EE8-B445-4A0D41FBE02D}" srcOrd="1" destOrd="0" presId="urn:microsoft.com/office/officeart/2005/8/layout/hierarchy2"/>
    <dgm:cxn modelId="{6A04844B-720D-4612-ADA0-E3E80DAD2E5C}" type="presParOf" srcId="{1E5875FF-F8B3-4EE8-B445-4A0D41FBE02D}" destId="{4468EA92-89CF-4F59-AE0D-6BD886053B56}" srcOrd="0" destOrd="0" presId="urn:microsoft.com/office/officeart/2005/8/layout/hierarchy2"/>
    <dgm:cxn modelId="{1270D9E2-DD59-46C4-82BD-120687DD0F4A}" type="presParOf" srcId="{1E5875FF-F8B3-4EE8-B445-4A0D41FBE02D}" destId="{3755AC99-A065-49CE-A957-1AE2A4BB411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B8CAE8-EC36-478F-888E-8ACD2A82CDB8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022518CA-1DD3-480D-A483-2FD5E09495B0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Líneas de trabajo</a:t>
          </a:r>
          <a:endParaRPr lang="es-EC" b="1" dirty="0">
            <a:solidFill>
              <a:schemeClr val="tx1"/>
            </a:solidFill>
          </a:endParaRPr>
        </a:p>
      </dgm:t>
    </dgm:pt>
    <dgm:pt modelId="{8CE96AAC-9078-4892-A3D4-F8E8D54C8020}" type="parTrans" cxnId="{19C45CAD-8893-4CDC-8ECC-D1D502C1992F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751CF306-F658-453E-9A81-93C2B889E391}" type="sibTrans" cxnId="{19C45CAD-8893-4CDC-8ECC-D1D502C1992F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48878324-4D7D-48A3-A7C7-698924BE1BC1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Protección del Bosque Aguarongo - Plan de Manejo (Municipio de </a:t>
          </a:r>
          <a:r>
            <a:rPr lang="es-EC" b="1" dirty="0" err="1" smtClean="0">
              <a:solidFill>
                <a:schemeClr val="tx1"/>
              </a:solidFill>
            </a:rPr>
            <a:t>Gualaceo</a:t>
          </a:r>
          <a:r>
            <a:rPr lang="es-EC" b="1" dirty="0" smtClean="0">
              <a:solidFill>
                <a:schemeClr val="tx1"/>
              </a:solidFill>
            </a:rPr>
            <a:t>)</a:t>
          </a:r>
          <a:endParaRPr lang="es-EC" b="1" dirty="0">
            <a:solidFill>
              <a:schemeClr val="tx1"/>
            </a:solidFill>
          </a:endParaRPr>
        </a:p>
      </dgm:t>
    </dgm:pt>
    <dgm:pt modelId="{A7D41120-0E5D-4D15-B9BC-C0814B31B7BA}" type="parTrans" cxnId="{D3B3B6EC-8E6E-4F40-A5FC-8E25DCC02043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6AB96D37-A3B9-416A-B73C-89BBBC917AC9}" type="sibTrans" cxnId="{D3B3B6EC-8E6E-4F40-A5FC-8E25DCC02043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5EC72CF3-4F18-49F2-950E-139DCBBFA9ED}">
      <dgm:prSet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Articulación de los GADS Parroquiales y Municipales para la Promoción, Protección del bosque y la articulación de los POAS.</a:t>
          </a:r>
          <a:endParaRPr lang="es-EC" b="1" dirty="0">
            <a:solidFill>
              <a:schemeClr val="tx1"/>
            </a:solidFill>
          </a:endParaRPr>
        </a:p>
      </dgm:t>
    </dgm:pt>
    <dgm:pt modelId="{A3ACD75C-6470-43CA-99EF-04953182F52D}" type="parTrans" cxnId="{4639C1D1-0A14-4125-AB31-9B364C96F95E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CC3E8FA5-2298-4CC7-AF23-994157FDCC74}" type="sibTrans" cxnId="{4639C1D1-0A14-4125-AB31-9B364C96F95E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EE105009-9B01-40F0-B3FD-5F3BA5C41EF7}">
      <dgm:prSet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Administración, cuidado y promoción del equipamiento del Centro de Interpretación</a:t>
          </a:r>
          <a:endParaRPr lang="es-EC" b="1" dirty="0">
            <a:solidFill>
              <a:schemeClr val="tx1"/>
            </a:solidFill>
          </a:endParaRPr>
        </a:p>
      </dgm:t>
    </dgm:pt>
    <dgm:pt modelId="{9E4406D5-E309-4889-939C-323C577FCD6B}" type="parTrans" cxnId="{7C35860B-655B-41A8-A4DA-2EEAC63B8A55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7CF357E4-1C6A-4186-B63D-DC5345C9A75D}" type="sibTrans" cxnId="{7C35860B-655B-41A8-A4DA-2EEAC63B8A55}">
      <dgm:prSet/>
      <dgm:spPr/>
      <dgm:t>
        <a:bodyPr/>
        <a:lstStyle/>
        <a:p>
          <a:endParaRPr lang="es-EC" b="1">
            <a:solidFill>
              <a:schemeClr val="tx1"/>
            </a:solidFill>
          </a:endParaRPr>
        </a:p>
      </dgm:t>
    </dgm:pt>
    <dgm:pt modelId="{584D955B-2CFA-4115-B61F-39BB98974F37}" type="pres">
      <dgm:prSet presAssocID="{9BB8CAE8-EC36-478F-888E-8ACD2A82CD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B05FFC6-9C56-4ADA-AA81-D028ACE4D521}" type="pres">
      <dgm:prSet presAssocID="{022518CA-1DD3-480D-A483-2FD5E09495B0}" presName="centerShape" presStyleLbl="node0" presStyleIdx="0" presStyleCnt="1"/>
      <dgm:spPr/>
      <dgm:t>
        <a:bodyPr/>
        <a:lstStyle/>
        <a:p>
          <a:endParaRPr lang="es-EC"/>
        </a:p>
      </dgm:t>
    </dgm:pt>
    <dgm:pt modelId="{7FFC4B59-90E4-451B-942E-71E14248B7AA}" type="pres">
      <dgm:prSet presAssocID="{A7D41120-0E5D-4D15-B9BC-C0814B31B7BA}" presName="parTrans" presStyleLbl="bgSibTrans2D1" presStyleIdx="0" presStyleCnt="3"/>
      <dgm:spPr/>
      <dgm:t>
        <a:bodyPr/>
        <a:lstStyle/>
        <a:p>
          <a:endParaRPr lang="es-EC"/>
        </a:p>
      </dgm:t>
    </dgm:pt>
    <dgm:pt modelId="{93206902-F3BD-42FE-96C3-CC2D35343201}" type="pres">
      <dgm:prSet presAssocID="{48878324-4D7D-48A3-A7C7-698924BE1BC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FEEE85C-75ED-44EB-B1DC-35488828F58F}" type="pres">
      <dgm:prSet presAssocID="{A3ACD75C-6470-43CA-99EF-04953182F52D}" presName="parTrans" presStyleLbl="bgSibTrans2D1" presStyleIdx="1" presStyleCnt="3"/>
      <dgm:spPr/>
      <dgm:t>
        <a:bodyPr/>
        <a:lstStyle/>
        <a:p>
          <a:endParaRPr lang="es-EC"/>
        </a:p>
      </dgm:t>
    </dgm:pt>
    <dgm:pt modelId="{FE31C335-DB9A-4EC3-B360-5CCD31DC94B8}" type="pres">
      <dgm:prSet presAssocID="{5EC72CF3-4F18-49F2-950E-139DCBBFA9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BB08D03-7859-4950-ACA3-86DAD7C7EC51}" type="pres">
      <dgm:prSet presAssocID="{9E4406D5-E309-4889-939C-323C577FCD6B}" presName="parTrans" presStyleLbl="bgSibTrans2D1" presStyleIdx="2" presStyleCnt="3"/>
      <dgm:spPr/>
      <dgm:t>
        <a:bodyPr/>
        <a:lstStyle/>
        <a:p>
          <a:endParaRPr lang="es-EC"/>
        </a:p>
      </dgm:t>
    </dgm:pt>
    <dgm:pt modelId="{53802833-59FE-4A6B-BF22-8FF7B6361C92}" type="pres">
      <dgm:prSet presAssocID="{EE105009-9B01-40F0-B3FD-5F3BA5C41EF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6AADF9E-2302-42D3-89A3-462C206A3DAC}" type="presOf" srcId="{A3ACD75C-6470-43CA-99EF-04953182F52D}" destId="{3FEEE85C-75ED-44EB-B1DC-35488828F58F}" srcOrd="0" destOrd="0" presId="urn:microsoft.com/office/officeart/2005/8/layout/radial4"/>
    <dgm:cxn modelId="{A7F886E5-A89A-406B-BE74-DDE56C030717}" type="presOf" srcId="{48878324-4D7D-48A3-A7C7-698924BE1BC1}" destId="{93206902-F3BD-42FE-96C3-CC2D35343201}" srcOrd="0" destOrd="0" presId="urn:microsoft.com/office/officeart/2005/8/layout/radial4"/>
    <dgm:cxn modelId="{4639C1D1-0A14-4125-AB31-9B364C96F95E}" srcId="{022518CA-1DD3-480D-A483-2FD5E09495B0}" destId="{5EC72CF3-4F18-49F2-950E-139DCBBFA9ED}" srcOrd="1" destOrd="0" parTransId="{A3ACD75C-6470-43CA-99EF-04953182F52D}" sibTransId="{CC3E8FA5-2298-4CC7-AF23-994157FDCC74}"/>
    <dgm:cxn modelId="{759E7950-84EF-4F73-8834-A65A9F2EF01E}" type="presOf" srcId="{EE105009-9B01-40F0-B3FD-5F3BA5C41EF7}" destId="{53802833-59FE-4A6B-BF22-8FF7B6361C92}" srcOrd="0" destOrd="0" presId="urn:microsoft.com/office/officeart/2005/8/layout/radial4"/>
    <dgm:cxn modelId="{3127B5DD-4A29-4FDF-9A94-10A50D661D93}" type="presOf" srcId="{A7D41120-0E5D-4D15-B9BC-C0814B31B7BA}" destId="{7FFC4B59-90E4-451B-942E-71E14248B7AA}" srcOrd="0" destOrd="0" presId="urn:microsoft.com/office/officeart/2005/8/layout/radial4"/>
    <dgm:cxn modelId="{19C45CAD-8893-4CDC-8ECC-D1D502C1992F}" srcId="{9BB8CAE8-EC36-478F-888E-8ACD2A82CDB8}" destId="{022518CA-1DD3-480D-A483-2FD5E09495B0}" srcOrd="0" destOrd="0" parTransId="{8CE96AAC-9078-4892-A3D4-F8E8D54C8020}" sibTransId="{751CF306-F658-453E-9A81-93C2B889E391}"/>
    <dgm:cxn modelId="{D000572F-01F3-40E5-891E-AB4979A2654A}" type="presOf" srcId="{9BB8CAE8-EC36-478F-888E-8ACD2A82CDB8}" destId="{584D955B-2CFA-4115-B61F-39BB98974F37}" srcOrd="0" destOrd="0" presId="urn:microsoft.com/office/officeart/2005/8/layout/radial4"/>
    <dgm:cxn modelId="{D3B3B6EC-8E6E-4F40-A5FC-8E25DCC02043}" srcId="{022518CA-1DD3-480D-A483-2FD5E09495B0}" destId="{48878324-4D7D-48A3-A7C7-698924BE1BC1}" srcOrd="0" destOrd="0" parTransId="{A7D41120-0E5D-4D15-B9BC-C0814B31B7BA}" sibTransId="{6AB96D37-A3B9-416A-B73C-89BBBC917AC9}"/>
    <dgm:cxn modelId="{189B98D1-C061-4F11-8788-E8E4ADB16E90}" type="presOf" srcId="{9E4406D5-E309-4889-939C-323C577FCD6B}" destId="{EBB08D03-7859-4950-ACA3-86DAD7C7EC51}" srcOrd="0" destOrd="0" presId="urn:microsoft.com/office/officeart/2005/8/layout/radial4"/>
    <dgm:cxn modelId="{FB5086B9-447A-4093-AA4F-45E10991A8B3}" type="presOf" srcId="{5EC72CF3-4F18-49F2-950E-139DCBBFA9ED}" destId="{FE31C335-DB9A-4EC3-B360-5CCD31DC94B8}" srcOrd="0" destOrd="0" presId="urn:microsoft.com/office/officeart/2005/8/layout/radial4"/>
    <dgm:cxn modelId="{192D7A80-27DD-44A8-BB1F-58A3F6647CFD}" type="presOf" srcId="{022518CA-1DD3-480D-A483-2FD5E09495B0}" destId="{DB05FFC6-9C56-4ADA-AA81-D028ACE4D521}" srcOrd="0" destOrd="0" presId="urn:microsoft.com/office/officeart/2005/8/layout/radial4"/>
    <dgm:cxn modelId="{7C35860B-655B-41A8-A4DA-2EEAC63B8A55}" srcId="{022518CA-1DD3-480D-A483-2FD5E09495B0}" destId="{EE105009-9B01-40F0-B3FD-5F3BA5C41EF7}" srcOrd="2" destOrd="0" parTransId="{9E4406D5-E309-4889-939C-323C577FCD6B}" sibTransId="{7CF357E4-1C6A-4186-B63D-DC5345C9A75D}"/>
    <dgm:cxn modelId="{67403589-ACDD-4E06-BDA7-6C0DD2D60C52}" type="presParOf" srcId="{584D955B-2CFA-4115-B61F-39BB98974F37}" destId="{DB05FFC6-9C56-4ADA-AA81-D028ACE4D521}" srcOrd="0" destOrd="0" presId="urn:microsoft.com/office/officeart/2005/8/layout/radial4"/>
    <dgm:cxn modelId="{6D151D0D-E58C-47BB-82CC-4DFACDB2F9B3}" type="presParOf" srcId="{584D955B-2CFA-4115-B61F-39BB98974F37}" destId="{7FFC4B59-90E4-451B-942E-71E14248B7AA}" srcOrd="1" destOrd="0" presId="urn:microsoft.com/office/officeart/2005/8/layout/radial4"/>
    <dgm:cxn modelId="{337FA377-34FB-4164-B569-5051BB2A1561}" type="presParOf" srcId="{584D955B-2CFA-4115-B61F-39BB98974F37}" destId="{93206902-F3BD-42FE-96C3-CC2D35343201}" srcOrd="2" destOrd="0" presId="urn:microsoft.com/office/officeart/2005/8/layout/radial4"/>
    <dgm:cxn modelId="{765021E9-E404-4F61-83AA-05EE19EA439B}" type="presParOf" srcId="{584D955B-2CFA-4115-B61F-39BB98974F37}" destId="{3FEEE85C-75ED-44EB-B1DC-35488828F58F}" srcOrd="3" destOrd="0" presId="urn:microsoft.com/office/officeart/2005/8/layout/radial4"/>
    <dgm:cxn modelId="{A43DD8D3-334C-4D4C-8ADB-768C131289A7}" type="presParOf" srcId="{584D955B-2CFA-4115-B61F-39BB98974F37}" destId="{FE31C335-DB9A-4EC3-B360-5CCD31DC94B8}" srcOrd="4" destOrd="0" presId="urn:microsoft.com/office/officeart/2005/8/layout/radial4"/>
    <dgm:cxn modelId="{21E04681-9663-4048-919C-DFFD6D312916}" type="presParOf" srcId="{584D955B-2CFA-4115-B61F-39BB98974F37}" destId="{EBB08D03-7859-4950-ACA3-86DAD7C7EC51}" srcOrd="5" destOrd="0" presId="urn:microsoft.com/office/officeart/2005/8/layout/radial4"/>
    <dgm:cxn modelId="{FD5C6F0C-627B-422E-AFA1-1EF6120F51D8}" type="presParOf" srcId="{584D955B-2CFA-4115-B61F-39BB98974F37}" destId="{53802833-59FE-4A6B-BF22-8FF7B6361C9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70E340-C4B4-44F2-BBCF-E6C4D379004A}">
      <dsp:nvSpPr>
        <dsp:cNvPr id="0" name=""/>
        <dsp:cNvSpPr/>
      </dsp:nvSpPr>
      <dsp:spPr>
        <a:xfrm>
          <a:off x="488469" y="2817037"/>
          <a:ext cx="2447850" cy="1223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Instituciones  que lo conforman</a:t>
          </a:r>
          <a:endParaRPr lang="es-EC" sz="2600" kern="1200" dirty="0"/>
        </a:p>
      </dsp:txBody>
      <dsp:txXfrm>
        <a:off x="524317" y="2852885"/>
        <a:ext cx="2376154" cy="1152229"/>
      </dsp:txXfrm>
    </dsp:sp>
    <dsp:sp modelId="{CFA46D8A-F73C-4505-8D40-E38E02B32F20}">
      <dsp:nvSpPr>
        <dsp:cNvPr id="0" name=""/>
        <dsp:cNvSpPr/>
      </dsp:nvSpPr>
      <dsp:spPr>
        <a:xfrm rot="17350740">
          <a:off x="1935664" y="2005423"/>
          <a:ext cx="298045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980452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>
        <a:off x="3351379" y="1946974"/>
        <a:ext cx="149022" cy="149022"/>
      </dsp:txXfrm>
    </dsp:sp>
    <dsp:sp modelId="{360B28C7-9FCE-45DF-84AE-8121408B9F78}">
      <dsp:nvSpPr>
        <dsp:cNvPr id="0" name=""/>
        <dsp:cNvSpPr/>
      </dsp:nvSpPr>
      <dsp:spPr>
        <a:xfrm>
          <a:off x="3915460" y="2009"/>
          <a:ext cx="2447850" cy="1223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Municipio de </a:t>
          </a:r>
          <a:r>
            <a:rPr lang="es-EC" sz="2600" kern="1200" dirty="0" err="1" smtClean="0"/>
            <a:t>Gualaceo</a:t>
          </a:r>
          <a:r>
            <a:rPr lang="es-EC" sz="2600" kern="1200" dirty="0" smtClean="0"/>
            <a:t>, </a:t>
          </a:r>
          <a:endParaRPr lang="es-EC" sz="2600" kern="1200" dirty="0"/>
        </a:p>
      </dsp:txBody>
      <dsp:txXfrm>
        <a:off x="3951308" y="37857"/>
        <a:ext cx="2376154" cy="1152229"/>
      </dsp:txXfrm>
    </dsp:sp>
    <dsp:sp modelId="{29EAEF2A-0F9F-458A-9135-D62D87D9FC95}">
      <dsp:nvSpPr>
        <dsp:cNvPr id="0" name=""/>
        <dsp:cNvSpPr/>
      </dsp:nvSpPr>
      <dsp:spPr>
        <a:xfrm>
          <a:off x="6363311" y="597909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6828402" y="589493"/>
        <a:ext cx="48957" cy="48957"/>
      </dsp:txXfrm>
    </dsp:sp>
    <dsp:sp modelId="{DB878041-3028-4BCB-8FB2-D76E2D79876B}">
      <dsp:nvSpPr>
        <dsp:cNvPr id="0" name=""/>
        <dsp:cNvSpPr/>
      </dsp:nvSpPr>
      <dsp:spPr>
        <a:xfrm>
          <a:off x="7342451" y="2009"/>
          <a:ext cx="2447850" cy="12239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smtClean="0"/>
            <a:t>Aporte inicial de $5.000</a:t>
          </a:r>
          <a:endParaRPr lang="es-EC" sz="2600" kern="1200" dirty="0"/>
        </a:p>
      </dsp:txBody>
      <dsp:txXfrm>
        <a:off x="7378299" y="37857"/>
        <a:ext cx="2376154" cy="1152229"/>
      </dsp:txXfrm>
    </dsp:sp>
    <dsp:sp modelId="{19DFAD19-3E2B-4714-9DC2-E3177F51E085}">
      <dsp:nvSpPr>
        <dsp:cNvPr id="0" name=""/>
        <dsp:cNvSpPr/>
      </dsp:nvSpPr>
      <dsp:spPr>
        <a:xfrm rot="18289469">
          <a:off x="2568596" y="2709180"/>
          <a:ext cx="17145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714587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/>
        </a:p>
      </dsp:txBody>
      <dsp:txXfrm>
        <a:off x="3383025" y="2682378"/>
        <a:ext cx="85729" cy="85729"/>
      </dsp:txXfrm>
    </dsp:sp>
    <dsp:sp modelId="{731FDEA9-CA85-4010-92D2-228F92E52261}">
      <dsp:nvSpPr>
        <dsp:cNvPr id="0" name=""/>
        <dsp:cNvSpPr/>
      </dsp:nvSpPr>
      <dsp:spPr>
        <a:xfrm>
          <a:off x="3915460" y="1409523"/>
          <a:ext cx="2447850" cy="1223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Gobierno Parroquial de Jadán</a:t>
          </a:r>
        </a:p>
      </dsp:txBody>
      <dsp:txXfrm>
        <a:off x="3951308" y="1445371"/>
        <a:ext cx="2376154" cy="1152229"/>
      </dsp:txXfrm>
    </dsp:sp>
    <dsp:sp modelId="{D33D0E8B-021A-472C-88B5-A52F96A9FE19}">
      <dsp:nvSpPr>
        <dsp:cNvPr id="0" name=""/>
        <dsp:cNvSpPr/>
      </dsp:nvSpPr>
      <dsp:spPr>
        <a:xfrm>
          <a:off x="6363311" y="2005423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6828402" y="1997007"/>
        <a:ext cx="48957" cy="48957"/>
      </dsp:txXfrm>
    </dsp:sp>
    <dsp:sp modelId="{7839D2F7-AA8D-42ED-BFB9-1CEBF22F0BEA}">
      <dsp:nvSpPr>
        <dsp:cNvPr id="0" name=""/>
        <dsp:cNvSpPr/>
      </dsp:nvSpPr>
      <dsp:spPr>
        <a:xfrm>
          <a:off x="7342451" y="1409523"/>
          <a:ext cx="2447850" cy="12239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smtClean="0"/>
            <a:t>Aporte inicial de $5.000</a:t>
          </a:r>
          <a:endParaRPr lang="es-EC" sz="2600" kern="1200" dirty="0" smtClean="0"/>
        </a:p>
      </dsp:txBody>
      <dsp:txXfrm>
        <a:off x="7378299" y="1445371"/>
        <a:ext cx="2376154" cy="1152229"/>
      </dsp:txXfrm>
    </dsp:sp>
    <dsp:sp modelId="{10659B9F-3CF8-46D9-9051-4FD061F2A8BF}">
      <dsp:nvSpPr>
        <dsp:cNvPr id="0" name=""/>
        <dsp:cNvSpPr/>
      </dsp:nvSpPr>
      <dsp:spPr>
        <a:xfrm>
          <a:off x="2936320" y="3412937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3401412" y="3404521"/>
        <a:ext cx="48957" cy="48957"/>
      </dsp:txXfrm>
    </dsp:sp>
    <dsp:sp modelId="{6299532E-0404-456F-B610-D3573F951513}">
      <dsp:nvSpPr>
        <dsp:cNvPr id="0" name=""/>
        <dsp:cNvSpPr/>
      </dsp:nvSpPr>
      <dsp:spPr>
        <a:xfrm>
          <a:off x="3915460" y="2817037"/>
          <a:ext cx="2447850" cy="1223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Gobierno Parroquial de San Juan</a:t>
          </a:r>
        </a:p>
      </dsp:txBody>
      <dsp:txXfrm>
        <a:off x="3951308" y="2852885"/>
        <a:ext cx="2376154" cy="1152229"/>
      </dsp:txXfrm>
    </dsp:sp>
    <dsp:sp modelId="{F63DF2A7-3699-424B-AD8D-5E574AF30C06}">
      <dsp:nvSpPr>
        <dsp:cNvPr id="0" name=""/>
        <dsp:cNvSpPr/>
      </dsp:nvSpPr>
      <dsp:spPr>
        <a:xfrm>
          <a:off x="6363311" y="3412937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6828402" y="3404521"/>
        <a:ext cx="48957" cy="48957"/>
      </dsp:txXfrm>
    </dsp:sp>
    <dsp:sp modelId="{B820940F-8C68-4296-AE94-4090EFAE60DA}">
      <dsp:nvSpPr>
        <dsp:cNvPr id="0" name=""/>
        <dsp:cNvSpPr/>
      </dsp:nvSpPr>
      <dsp:spPr>
        <a:xfrm>
          <a:off x="7342451" y="2817037"/>
          <a:ext cx="2447850" cy="12239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smtClean="0"/>
            <a:t>Aporte inicial de $5.000</a:t>
          </a:r>
          <a:endParaRPr lang="es-EC" sz="2600" kern="1200" dirty="0" smtClean="0"/>
        </a:p>
      </dsp:txBody>
      <dsp:txXfrm>
        <a:off x="7378299" y="2852885"/>
        <a:ext cx="2376154" cy="1152229"/>
      </dsp:txXfrm>
    </dsp:sp>
    <dsp:sp modelId="{5B79EC5F-3E8E-45C5-89D3-B7F8546C8ED3}">
      <dsp:nvSpPr>
        <dsp:cNvPr id="0" name=""/>
        <dsp:cNvSpPr/>
      </dsp:nvSpPr>
      <dsp:spPr>
        <a:xfrm rot="3310531">
          <a:off x="2568596" y="4116695"/>
          <a:ext cx="17145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714587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/>
        </a:p>
      </dsp:txBody>
      <dsp:txXfrm>
        <a:off x="3383025" y="4089892"/>
        <a:ext cx="85729" cy="85729"/>
      </dsp:txXfrm>
    </dsp:sp>
    <dsp:sp modelId="{D434078B-A5CF-4C89-BE8B-C4F826652860}">
      <dsp:nvSpPr>
        <dsp:cNvPr id="0" name=""/>
        <dsp:cNvSpPr/>
      </dsp:nvSpPr>
      <dsp:spPr>
        <a:xfrm>
          <a:off x="3915460" y="4224551"/>
          <a:ext cx="2447850" cy="1223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Gobierno Parroquial de San Bartolomé.</a:t>
          </a:r>
        </a:p>
      </dsp:txBody>
      <dsp:txXfrm>
        <a:off x="3951308" y="4260399"/>
        <a:ext cx="2376154" cy="1152229"/>
      </dsp:txXfrm>
    </dsp:sp>
    <dsp:sp modelId="{64DB2A99-FA04-4F1F-8C72-F9CE38F2B95C}">
      <dsp:nvSpPr>
        <dsp:cNvPr id="0" name=""/>
        <dsp:cNvSpPr/>
      </dsp:nvSpPr>
      <dsp:spPr>
        <a:xfrm>
          <a:off x="6363311" y="4820452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6828402" y="4812035"/>
        <a:ext cx="48957" cy="48957"/>
      </dsp:txXfrm>
    </dsp:sp>
    <dsp:sp modelId="{0C585492-CDEC-4FF3-921B-8D04CC6DA76C}">
      <dsp:nvSpPr>
        <dsp:cNvPr id="0" name=""/>
        <dsp:cNvSpPr/>
      </dsp:nvSpPr>
      <dsp:spPr>
        <a:xfrm>
          <a:off x="7342451" y="4224551"/>
          <a:ext cx="2447850" cy="12239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smtClean="0"/>
            <a:t>Aporte inicial de $5.000</a:t>
          </a:r>
          <a:endParaRPr lang="es-EC" sz="2600" kern="1200" dirty="0" smtClean="0"/>
        </a:p>
      </dsp:txBody>
      <dsp:txXfrm>
        <a:off x="7378299" y="4260399"/>
        <a:ext cx="2376154" cy="1152229"/>
      </dsp:txXfrm>
    </dsp:sp>
    <dsp:sp modelId="{50C1CADB-2D60-459D-A7DE-3B90CDB56301}">
      <dsp:nvSpPr>
        <dsp:cNvPr id="0" name=""/>
        <dsp:cNvSpPr/>
      </dsp:nvSpPr>
      <dsp:spPr>
        <a:xfrm rot="4249260">
          <a:off x="1935664" y="4820452"/>
          <a:ext cx="298045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980452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/>
        </a:p>
      </dsp:txBody>
      <dsp:txXfrm>
        <a:off x="3351379" y="4762002"/>
        <a:ext cx="149022" cy="149022"/>
      </dsp:txXfrm>
    </dsp:sp>
    <dsp:sp modelId="{144C1477-398F-4A1B-AD53-B2F3E03B2847}">
      <dsp:nvSpPr>
        <dsp:cNvPr id="0" name=""/>
        <dsp:cNvSpPr/>
      </dsp:nvSpPr>
      <dsp:spPr>
        <a:xfrm>
          <a:off x="3915460" y="5632065"/>
          <a:ext cx="2447850" cy="1223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Gobierno Parroquial de Zhidmad</a:t>
          </a:r>
        </a:p>
      </dsp:txBody>
      <dsp:txXfrm>
        <a:off x="3951308" y="5667913"/>
        <a:ext cx="2376154" cy="1152229"/>
      </dsp:txXfrm>
    </dsp:sp>
    <dsp:sp modelId="{64695C76-1FB2-42C2-B415-6431AE1D6DF5}">
      <dsp:nvSpPr>
        <dsp:cNvPr id="0" name=""/>
        <dsp:cNvSpPr/>
      </dsp:nvSpPr>
      <dsp:spPr>
        <a:xfrm>
          <a:off x="6363311" y="6227966"/>
          <a:ext cx="97914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79140" y="1606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6828402" y="6219549"/>
        <a:ext cx="48957" cy="48957"/>
      </dsp:txXfrm>
    </dsp:sp>
    <dsp:sp modelId="{4468EA92-89CF-4F59-AE0D-6BD886053B56}">
      <dsp:nvSpPr>
        <dsp:cNvPr id="0" name=""/>
        <dsp:cNvSpPr/>
      </dsp:nvSpPr>
      <dsp:spPr>
        <a:xfrm>
          <a:off x="7342451" y="5632065"/>
          <a:ext cx="2447850" cy="122392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smtClean="0"/>
            <a:t>Aporte inicial de $5.000</a:t>
          </a:r>
          <a:endParaRPr lang="es-EC" sz="2600" kern="1200" dirty="0" smtClean="0"/>
        </a:p>
      </dsp:txBody>
      <dsp:txXfrm>
        <a:off x="7378299" y="5667913"/>
        <a:ext cx="2376154" cy="1152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5FFC6-9C56-4ADA-AA81-D028ACE4D521}">
      <dsp:nvSpPr>
        <dsp:cNvPr id="0" name=""/>
        <dsp:cNvSpPr/>
      </dsp:nvSpPr>
      <dsp:spPr>
        <a:xfrm>
          <a:off x="4012025" y="3889316"/>
          <a:ext cx="2967799" cy="29677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800" b="1" kern="1200" dirty="0" smtClean="0">
              <a:solidFill>
                <a:schemeClr val="tx1"/>
              </a:solidFill>
            </a:rPr>
            <a:t>Líneas de trabajo</a:t>
          </a:r>
          <a:endParaRPr lang="es-EC" sz="4800" b="1" kern="1200" dirty="0">
            <a:solidFill>
              <a:schemeClr val="tx1"/>
            </a:solidFill>
          </a:endParaRPr>
        </a:p>
      </dsp:txBody>
      <dsp:txXfrm>
        <a:off x="4446649" y="4323940"/>
        <a:ext cx="2098551" cy="2098551"/>
      </dsp:txXfrm>
    </dsp:sp>
    <dsp:sp modelId="{7FFC4B59-90E4-451B-942E-71E14248B7AA}">
      <dsp:nvSpPr>
        <dsp:cNvPr id="0" name=""/>
        <dsp:cNvSpPr/>
      </dsp:nvSpPr>
      <dsp:spPr>
        <a:xfrm rot="12900000">
          <a:off x="1783076" y="3263902"/>
          <a:ext cx="2608832" cy="84582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06902-F3BD-42FE-96C3-CC2D35343201}">
      <dsp:nvSpPr>
        <dsp:cNvPr id="0" name=""/>
        <dsp:cNvSpPr/>
      </dsp:nvSpPr>
      <dsp:spPr>
        <a:xfrm>
          <a:off x="609273" y="1810867"/>
          <a:ext cx="2819409" cy="22555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Protección del Bosque Aguarongo - Plan de Manejo (Municipio de </a:t>
          </a:r>
          <a:r>
            <a:rPr lang="es-EC" sz="2000" b="1" kern="1200" dirty="0" err="1" smtClean="0">
              <a:solidFill>
                <a:schemeClr val="tx1"/>
              </a:solidFill>
            </a:rPr>
            <a:t>Gualaceo</a:t>
          </a:r>
          <a:r>
            <a:rPr lang="es-EC" sz="2000" b="1" kern="1200" dirty="0" smtClean="0">
              <a:solidFill>
                <a:schemeClr val="tx1"/>
              </a:solidFill>
            </a:rPr>
            <a:t>)</a:t>
          </a:r>
          <a:endParaRPr lang="es-EC" sz="2000" b="1" kern="1200" dirty="0">
            <a:solidFill>
              <a:schemeClr val="tx1"/>
            </a:solidFill>
          </a:endParaRPr>
        </a:p>
      </dsp:txBody>
      <dsp:txXfrm>
        <a:off x="675335" y="1876929"/>
        <a:ext cx="2687285" cy="2123403"/>
      </dsp:txXfrm>
    </dsp:sp>
    <dsp:sp modelId="{3FEEE85C-75ED-44EB-B1DC-35488828F58F}">
      <dsp:nvSpPr>
        <dsp:cNvPr id="0" name=""/>
        <dsp:cNvSpPr/>
      </dsp:nvSpPr>
      <dsp:spPr>
        <a:xfrm rot="16200000">
          <a:off x="4191508" y="2010152"/>
          <a:ext cx="2608832" cy="84582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1C335-DB9A-4EC3-B360-5CCD31DC94B8}">
      <dsp:nvSpPr>
        <dsp:cNvPr id="0" name=""/>
        <dsp:cNvSpPr/>
      </dsp:nvSpPr>
      <dsp:spPr>
        <a:xfrm>
          <a:off x="4086220" y="883"/>
          <a:ext cx="2819409" cy="22555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Articulación de los GADS Parroquiales y Municipales para la Promoción, Protección del bosque y la articulación de los POAS.</a:t>
          </a:r>
          <a:endParaRPr lang="es-EC" sz="2000" b="1" kern="1200" dirty="0">
            <a:solidFill>
              <a:schemeClr val="tx1"/>
            </a:solidFill>
          </a:endParaRPr>
        </a:p>
      </dsp:txBody>
      <dsp:txXfrm>
        <a:off x="4152282" y="66945"/>
        <a:ext cx="2687285" cy="2123403"/>
      </dsp:txXfrm>
    </dsp:sp>
    <dsp:sp modelId="{EBB08D03-7859-4950-ACA3-86DAD7C7EC51}">
      <dsp:nvSpPr>
        <dsp:cNvPr id="0" name=""/>
        <dsp:cNvSpPr/>
      </dsp:nvSpPr>
      <dsp:spPr>
        <a:xfrm rot="19500000">
          <a:off x="6599940" y="3263902"/>
          <a:ext cx="2608832" cy="84582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02833-59FE-4A6B-BF22-8FF7B6361C92}">
      <dsp:nvSpPr>
        <dsp:cNvPr id="0" name=""/>
        <dsp:cNvSpPr/>
      </dsp:nvSpPr>
      <dsp:spPr>
        <a:xfrm>
          <a:off x="7563167" y="1810867"/>
          <a:ext cx="2819409" cy="22555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Administración, cuidado y promoción del equipamiento del Centro de Interpretación</a:t>
          </a:r>
          <a:endParaRPr lang="es-EC" sz="2000" b="1" kern="1200" dirty="0">
            <a:solidFill>
              <a:schemeClr val="tx1"/>
            </a:solidFill>
          </a:endParaRPr>
        </a:p>
      </dsp:txBody>
      <dsp:txXfrm>
        <a:off x="7629229" y="1876929"/>
        <a:ext cx="2687285" cy="2123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1792A-A237-442E-B50B-CDBE2456A4ED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2881A-FFFC-4B8E-A108-E7C62610DEF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03128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378BD-5A49-4C59-8550-A3CCFB4CC1F6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7791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2172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4955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5672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5591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9259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4464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703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4570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7986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02844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0161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1000" r="86000" b="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C2A1-ABB3-4DD2-8756-F41DB326AA4E}" type="datetimeFigureOut">
              <a:rPr lang="es-EC" smtClean="0"/>
              <a:t>28/04/2015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4C428-C789-4AF3-AEBC-7C8A75CE817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839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17489" y="1035363"/>
            <a:ext cx="6809874" cy="473914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6194" y="1042764"/>
            <a:ext cx="7157884" cy="2387600"/>
          </a:xfrm>
        </p:spPr>
        <p:txBody>
          <a:bodyPr>
            <a:normAutofit/>
          </a:bodyPr>
          <a:lstStyle/>
          <a:p>
            <a:pPr algn="ctr"/>
            <a:r>
              <a:rPr lang="es-EC" sz="6000" i="1" dirty="0"/>
              <a:t>CONSORCIO AGUARONGO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7420" y="4324709"/>
            <a:ext cx="6715432" cy="1655762"/>
          </a:xfrm>
        </p:spPr>
        <p:txBody>
          <a:bodyPr>
            <a:normAutofit/>
          </a:bodyPr>
          <a:lstStyle/>
          <a:p>
            <a:r>
              <a:rPr lang="es-EC" sz="4400" dirty="0" smtClean="0"/>
              <a:t>RENDICIÓN DE CUENTAS</a:t>
            </a:r>
          </a:p>
          <a:p>
            <a:r>
              <a:rPr lang="es-EC" sz="4400" dirty="0" smtClean="0"/>
              <a:t>2014</a:t>
            </a:r>
            <a:endParaRPr lang="es-EC" sz="4400" dirty="0"/>
          </a:p>
        </p:txBody>
      </p:sp>
    </p:spTree>
    <p:extLst>
      <p:ext uri="{BB962C8B-B14F-4D97-AF65-F5344CB8AC3E}">
        <p14:creationId xmlns:p14="http://schemas.microsoft.com/office/powerpoint/2010/main" val="35393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1322918" y="2814834"/>
            <a:ext cx="5020596" cy="2374758"/>
          </a:xfrm>
        </p:spPr>
        <p:txBody>
          <a:bodyPr>
            <a:normAutofit/>
          </a:bodyPr>
          <a:lstStyle/>
          <a:p>
            <a:r>
              <a:rPr lang="es-EC" dirty="0" smtClean="0"/>
              <a:t>Área de Bosque y Vegetación Protector </a:t>
            </a: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48414" y="1524204"/>
            <a:ext cx="6967790" cy="39193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79482" y="1495277"/>
            <a:ext cx="6835551" cy="38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564" y="1564105"/>
            <a:ext cx="2945648" cy="649706"/>
          </a:xfrm>
        </p:spPr>
        <p:txBody>
          <a:bodyPr>
            <a:normAutofit/>
          </a:bodyPr>
          <a:lstStyle/>
          <a:p>
            <a:r>
              <a:rPr lang="es-EC" dirty="0" smtClean="0"/>
              <a:t>Antecedentes</a:t>
            </a:r>
            <a:endParaRPr lang="es-EC" dirty="0"/>
          </a:p>
        </p:txBody>
      </p:sp>
      <p:pic>
        <p:nvPicPr>
          <p:cNvPr id="5" name="4 Marcador de contenido" descr="C:\Users\Planificacion\Desktop\Aguarongo.jpg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4114800" y="673768"/>
            <a:ext cx="7435516" cy="5654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0" y="2517023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/>
              <a:t>Declaración gubernamental al </a:t>
            </a:r>
            <a:r>
              <a:rPr lang="es-EC" sz="2800" dirty="0" err="1"/>
              <a:t>Aguarongo</a:t>
            </a:r>
            <a:r>
              <a:rPr lang="es-EC" sz="2800" dirty="0"/>
              <a:t> como</a:t>
            </a:r>
            <a:r>
              <a:rPr lang="es-EC" sz="2800" b="1" dirty="0"/>
              <a:t> Bosque de Vegetación Protectora</a:t>
            </a:r>
            <a:r>
              <a:rPr lang="es-EC" sz="2800" dirty="0"/>
              <a:t> (1984).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2800" dirty="0"/>
              <a:t>Extensión 2.080 has.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294616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24062"/>
            <a:ext cx="12175958" cy="6906126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1822783" y="240632"/>
            <a:ext cx="8546432" cy="45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C" dirty="0" smtClean="0"/>
              <a:t>Centro de Gestión Ambiental </a:t>
            </a:r>
            <a:r>
              <a:rPr lang="es-EC" dirty="0" err="1" smtClean="0"/>
              <a:t>Aguarongo</a:t>
            </a:r>
            <a:endParaRPr lang="es-EC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half" idx="4294967295"/>
          </p:nvPr>
        </p:nvSpPr>
        <p:spPr>
          <a:xfrm>
            <a:off x="383006" y="5436856"/>
            <a:ext cx="11409948" cy="9158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C" dirty="0"/>
              <a:t>Proyecto Centro de Gestión Ambiental </a:t>
            </a:r>
            <a:r>
              <a:rPr lang="es-EC" dirty="0" err="1"/>
              <a:t>Aguarongo</a:t>
            </a:r>
            <a:r>
              <a:rPr lang="es-EC" dirty="0"/>
              <a:t>, iniciativa de la Fundación Ecológica </a:t>
            </a:r>
            <a:r>
              <a:rPr lang="es-EC" dirty="0" err="1"/>
              <a:t>Rikcharina</a:t>
            </a:r>
            <a:r>
              <a:rPr lang="es-EC" dirty="0"/>
              <a:t> y la Fundación Ayuda en Acción Ecuador (1995).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3712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1674714" y="3586748"/>
            <a:ext cx="5317958" cy="1143000"/>
          </a:xfrm>
        </p:spPr>
        <p:txBody>
          <a:bodyPr>
            <a:normAutofit/>
          </a:bodyPr>
          <a:lstStyle/>
          <a:p>
            <a:pPr algn="ctr"/>
            <a:r>
              <a:rPr lang="es-EC" sz="3800" dirty="0"/>
              <a:t>Convenio conformación Consorcio </a:t>
            </a:r>
            <a:r>
              <a:rPr lang="es-EC" sz="3800" dirty="0" err="1"/>
              <a:t>Aguarongo</a:t>
            </a:r>
            <a:endParaRPr lang="es-EC" sz="38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399509898"/>
              </p:ext>
            </p:extLst>
          </p:nvPr>
        </p:nvGraphicFramePr>
        <p:xfrm>
          <a:off x="1913228" y="0"/>
          <a:ext cx="1027877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71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F70E340-C4B4-44F2-BBCF-E6C4D37900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AF70E340-C4B4-44F2-BBCF-E6C4D37900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A46D8A-F73C-4505-8D40-E38E02B32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CFA46D8A-F73C-4505-8D40-E38E02B32F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0B28C7-9FCE-45DF-84AE-8121408B9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360B28C7-9FCE-45DF-84AE-8121408B9F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EAEF2A-0F9F-458A-9135-D62D87D9F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29EAEF2A-0F9F-458A-9135-D62D87D9F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878041-3028-4BCB-8FB2-D76E2D798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DB878041-3028-4BCB-8FB2-D76E2D798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9DFAD19-3E2B-4714-9DC2-E3177F51E0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19DFAD19-3E2B-4714-9DC2-E3177F51E0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31FDEA9-CA85-4010-92D2-228F92E52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731FDEA9-CA85-4010-92D2-228F92E52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33D0E8B-021A-472C-88B5-A52F96A9F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D33D0E8B-021A-472C-88B5-A52F96A9F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39D2F7-AA8D-42ED-BFB9-1CEBF22F0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7839D2F7-AA8D-42ED-BFB9-1CEBF22F0B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659B9F-3CF8-46D9-9051-4FD061F2A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10659B9F-3CF8-46D9-9051-4FD061F2A8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99532E-0404-456F-B610-D3573F951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6299532E-0404-456F-B610-D3573F9515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63DF2A7-3699-424B-AD8D-5E574AF30C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graphicEl>
                                              <a:dgm id="{F63DF2A7-3699-424B-AD8D-5E574AF30C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20940F-8C68-4296-AE94-4090EFAE6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graphicEl>
                                              <a:dgm id="{B820940F-8C68-4296-AE94-4090EFAE6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79EC5F-3E8E-45C5-89D3-B7F8546C8E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5B79EC5F-3E8E-45C5-89D3-B7F8546C8E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34078B-A5CF-4C89-BE8B-C4F8266528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graphicEl>
                                              <a:dgm id="{D434078B-A5CF-4C89-BE8B-C4F8266528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DB2A99-FA04-4F1F-8C72-F9CE38F2B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graphicEl>
                                              <a:dgm id="{64DB2A99-FA04-4F1F-8C72-F9CE38F2B9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C585492-CDEC-4FF3-921B-8D04CC6DA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graphicEl>
                                              <a:dgm id="{0C585492-CDEC-4FF3-921B-8D04CC6DA7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C1CADB-2D60-459D-A7DE-3B90CDB56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graphicEl>
                                              <a:dgm id="{50C1CADB-2D60-459D-A7DE-3B90CDB563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44C1477-398F-4A1B-AD53-B2F3E03B2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graphicEl>
                                              <a:dgm id="{144C1477-398F-4A1B-AD53-B2F3E03B28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695C76-1FB2-42C2-B415-6431AE1D6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graphicEl>
                                              <a:dgm id="{64695C76-1FB2-42C2-B415-6431AE1D6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468EA92-89CF-4F59-AE0D-6BD886053B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graphicEl>
                                              <a:dgm id="{4468EA92-89CF-4F59-AE0D-6BD886053B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1809905" y="3695544"/>
            <a:ext cx="5048250" cy="781361"/>
          </a:xfrm>
        </p:spPr>
        <p:txBody>
          <a:bodyPr/>
          <a:lstStyle/>
          <a:p>
            <a:pPr algn="ctr"/>
            <a:r>
              <a:rPr lang="es-EC" dirty="0" smtClean="0"/>
              <a:t>Convenio de transferencia</a:t>
            </a:r>
            <a:endParaRPr lang="es-EC" dirty="0"/>
          </a:p>
        </p:txBody>
      </p:sp>
      <p:pic>
        <p:nvPicPr>
          <p:cNvPr id="5" name="3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2764" y="609600"/>
            <a:ext cx="8785786" cy="5772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8229" y="5505450"/>
            <a:ext cx="10514856" cy="11049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C" sz="2400" dirty="0"/>
              <a:t>El Consorcio </a:t>
            </a:r>
            <a:r>
              <a:rPr lang="es-EC" sz="2400" dirty="0" err="1"/>
              <a:t>Aguarongo</a:t>
            </a:r>
            <a:r>
              <a:rPr lang="es-EC" sz="2400" dirty="0"/>
              <a:t>, asumió el 9 de octubre del 2014 la administración del Centro de Gestión Ambiental </a:t>
            </a:r>
            <a:r>
              <a:rPr lang="es-EC" sz="2400" dirty="0" err="1"/>
              <a:t>Aguarongo</a:t>
            </a:r>
            <a:r>
              <a:rPr lang="es-EC" sz="2400" dirty="0"/>
              <a:t>. mediante un convenio de transferencia firmado con la Fundación </a:t>
            </a:r>
            <a:r>
              <a:rPr lang="es-EC" sz="2400" dirty="0" err="1"/>
              <a:t>Rikcharina</a:t>
            </a:r>
            <a:r>
              <a:rPr lang="es-EC" sz="2400" dirty="0"/>
              <a:t>.</a:t>
            </a:r>
          </a:p>
          <a:p>
            <a:endParaRPr lang="es-EC" sz="2400" dirty="0"/>
          </a:p>
        </p:txBody>
      </p:sp>
    </p:spTree>
    <p:extLst>
      <p:ext uri="{BB962C8B-B14F-4D97-AF65-F5344CB8AC3E}">
        <p14:creationId xmlns:p14="http://schemas.microsoft.com/office/powerpoint/2010/main" val="297299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51585" y="1"/>
            <a:ext cx="9345115" cy="1807174"/>
          </a:xfrm>
        </p:spPr>
        <p:txBody>
          <a:bodyPr>
            <a:normAutofit/>
          </a:bodyPr>
          <a:lstStyle/>
          <a:p>
            <a:r>
              <a:rPr lang="es-EC" sz="4000" dirty="0"/>
              <a:t>Acta de Sesión Extraordinaria Consorcio </a:t>
            </a:r>
            <a:r>
              <a:rPr lang="es-EC" sz="4000" dirty="0" err="1"/>
              <a:t>Aguarongo</a:t>
            </a:r>
            <a:endParaRPr lang="es-EC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7516" y="2060848"/>
            <a:ext cx="4017085" cy="3565402"/>
          </a:xfrm>
        </p:spPr>
        <p:txBody>
          <a:bodyPr/>
          <a:lstStyle/>
          <a:p>
            <a:r>
              <a:rPr lang="es-EC" dirty="0" smtClean="0"/>
              <a:t>Análisis y aprobación de aportes económicos permanentes por parte de los asociados.</a:t>
            </a:r>
          </a:p>
          <a:p>
            <a:endParaRPr lang="es-EC" dirty="0"/>
          </a:p>
          <a:p>
            <a:endParaRPr lang="es-EC" dirty="0" smtClean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>
          <a:xfrm>
            <a:off x="2639616" y="2348880"/>
            <a:ext cx="3388660" cy="328844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19 de Noviembre año 2014.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$7.500 por cada Gobierno Parroquial integrante.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C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dirty="0"/>
              <a:t>Municipalidad de </a:t>
            </a:r>
            <a:r>
              <a:rPr lang="es-EC" dirty="0" err="1"/>
              <a:t>Gualaceo</a:t>
            </a:r>
            <a:r>
              <a:rPr lang="es-EC" dirty="0"/>
              <a:t> aportará aproximadamente $30.000 por concepto de formulación de PMRRNN y ampliación ABVPA.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22022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070789265"/>
              </p:ext>
            </p:extLst>
          </p:nvPr>
        </p:nvGraphicFramePr>
        <p:xfrm>
          <a:off x="1028700" y="0"/>
          <a:ext cx="1099185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937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05FFC6-9C56-4ADA-AA81-D028ACE4D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FC4B59-90E4-451B-942E-71E14248B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206902-F3BD-42FE-96C3-CC2D35343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EEE85C-75ED-44EB-B1DC-35488828F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31C335-DB9A-4EC3-B360-5CCD31DC94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B08D03-7859-4950-ACA3-86DAD7C7EC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802833-59FE-4A6B-BF22-8FF7B6361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9150" y="2936875"/>
            <a:ext cx="10515600" cy="1325563"/>
          </a:xfrm>
        </p:spPr>
        <p:txBody>
          <a:bodyPr/>
          <a:lstStyle/>
          <a:p>
            <a:pPr algn="ctr"/>
            <a:r>
              <a:rPr lang="es-EC" dirty="0" smtClean="0"/>
              <a:t>INFORME FINANCIERO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240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9391650" cy="660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97"/>
          <a:stretch/>
        </p:blipFill>
        <p:spPr>
          <a:xfrm rot="5400000">
            <a:off x="-715030" y="2275823"/>
            <a:ext cx="5278156" cy="384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2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0063" y="1447800"/>
            <a:ext cx="8811937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950417" y="2398217"/>
            <a:ext cx="5410200" cy="350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3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 rot="16200000">
            <a:off x="-1595733" y="3775869"/>
            <a:ext cx="433446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C" dirty="0" smtClean="0"/>
              <a:t>Mejoramiento vía de acceso</a:t>
            </a:r>
            <a:endParaRPr lang="es-EC" dirty="0"/>
          </a:p>
        </p:txBody>
      </p:sp>
      <p:sp>
        <p:nvSpPr>
          <p:cNvPr id="9" name="8 Marcador de contenido"/>
          <p:cNvSpPr>
            <a:spLocks noGrp="1"/>
          </p:cNvSpPr>
          <p:nvPr>
            <p:ph sz="half" idx="2"/>
          </p:nvPr>
        </p:nvSpPr>
        <p:spPr>
          <a:xfrm>
            <a:off x="1335089" y="1562100"/>
            <a:ext cx="3808412" cy="4952501"/>
          </a:xfrm>
        </p:spPr>
        <p:txBody>
          <a:bodyPr>
            <a:normAutofit/>
          </a:bodyPr>
          <a:lstStyle/>
          <a:p>
            <a:endParaRPr lang="es-EC" dirty="0" smtClean="0"/>
          </a:p>
          <a:p>
            <a:r>
              <a:rPr lang="es-EC" dirty="0" smtClean="0"/>
              <a:t>Vía </a:t>
            </a:r>
            <a:r>
              <a:rPr lang="es-EC" dirty="0"/>
              <a:t>de acceso Loma de </a:t>
            </a:r>
            <a:r>
              <a:rPr lang="es-EC" dirty="0" err="1"/>
              <a:t>Bayzhun</a:t>
            </a:r>
            <a:r>
              <a:rPr lang="es-EC" dirty="0"/>
              <a:t> – Centro de Interpretación </a:t>
            </a:r>
            <a:r>
              <a:rPr lang="es-EC" dirty="0" err="1"/>
              <a:t>Aguarongo</a:t>
            </a:r>
            <a:endParaRPr lang="es-EC" dirty="0"/>
          </a:p>
          <a:p>
            <a:endParaRPr lang="es-EC" dirty="0" smtClean="0"/>
          </a:p>
          <a:p>
            <a:r>
              <a:rPr lang="es-EC" dirty="0" smtClean="0"/>
              <a:t>6 </a:t>
            </a:r>
            <a:r>
              <a:rPr lang="es-EC" dirty="0"/>
              <a:t>Km – 4m</a:t>
            </a:r>
          </a:p>
          <a:p>
            <a:endParaRPr lang="es-EC" dirty="0"/>
          </a:p>
          <a:p>
            <a:r>
              <a:rPr lang="es-EC" dirty="0"/>
              <a:t>Mal estado</a:t>
            </a:r>
          </a:p>
          <a:p>
            <a:endParaRPr lang="es-EC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3036" y="548681"/>
            <a:ext cx="478631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2321" y="187230"/>
            <a:ext cx="6850629" cy="699462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3"/>
          <a:stretch/>
        </p:blipFill>
        <p:spPr>
          <a:xfrm>
            <a:off x="5322321" y="126810"/>
            <a:ext cx="6850629" cy="69946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59"/>
          <a:stretch/>
        </p:blipFill>
        <p:spPr>
          <a:xfrm>
            <a:off x="5232884" y="0"/>
            <a:ext cx="6901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8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558" y="457200"/>
            <a:ext cx="11573442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841476" y="2308326"/>
            <a:ext cx="5353053" cy="367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2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536" y="1374124"/>
            <a:ext cx="8568952" cy="422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28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269</Words>
  <Application>Microsoft Office PowerPoint</Application>
  <PresentationFormat>Personalizado</PresentationFormat>
  <Paragraphs>43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CONSORCIO AGUARONGO</vt:lpstr>
      <vt:lpstr>Área de Bosque y Vegetación Protector </vt:lpstr>
      <vt:lpstr>Antecedentes</vt:lpstr>
      <vt:lpstr>Centro de Gestión Ambiental Aguarongo</vt:lpstr>
      <vt:lpstr>Convenio conformación Consorcio Aguarongo</vt:lpstr>
      <vt:lpstr>Convenio de transferencia</vt:lpstr>
      <vt:lpstr>Acta de Sesión Extraordinaria Consorcio Aguarongo</vt:lpstr>
      <vt:lpstr>Presentación de PowerPoint</vt:lpstr>
      <vt:lpstr>INFORME FINANCIERO</vt:lpstr>
      <vt:lpstr>Presentación de PowerPoint</vt:lpstr>
      <vt:lpstr>Presentación de PowerPoint</vt:lpstr>
      <vt:lpstr>Mejoramiento vía de acceso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CONSORCIO AGUARONGO</dc:title>
  <dc:creator>Giovanny Sarmiento</dc:creator>
  <cp:lastModifiedBy>Usuario</cp:lastModifiedBy>
  <cp:revision>6</cp:revision>
  <dcterms:created xsi:type="dcterms:W3CDTF">2015-03-01T02:11:33Z</dcterms:created>
  <dcterms:modified xsi:type="dcterms:W3CDTF">2015-04-28T21:43:41Z</dcterms:modified>
</cp:coreProperties>
</file>